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activeX/activeX2.xml" ContentType="application/vnd.ms-office.activeX+xml"/>
  <Override PartName="/ppt/notesSlides/notesSlide2.xml" ContentType="application/vnd.openxmlformats-officedocument.presentationml.notesSlide+xml"/>
  <Override PartName="/ppt/activeX/activeX3.xml" ContentType="application/vnd.ms-office.activeX+xml"/>
  <Override PartName="/ppt/notesSlides/notesSlide3.xml" ContentType="application/vnd.openxmlformats-officedocument.presentationml.notesSlide+xml"/>
  <Override PartName="/ppt/activeX/activeX4.xml" ContentType="application/vnd.ms-office.activeX+xml"/>
  <Override PartName="/ppt/notesSlides/notesSlide4.xml" ContentType="application/vnd.openxmlformats-officedocument.presentationml.notesSlide+xml"/>
  <Override PartName="/ppt/activeX/activeX5.xml" ContentType="application/vnd.ms-office.activeX+xml"/>
  <Override PartName="/ppt/notesSlides/notesSlide5.xml" ContentType="application/vnd.openxmlformats-officedocument.presentationml.notesSlide+xml"/>
  <Override PartName="/ppt/activeX/activeX6.xml" ContentType="application/vnd.ms-office.activeX+xml"/>
  <Override PartName="/ppt/notesSlides/notesSlide6.xml" ContentType="application/vnd.openxmlformats-officedocument.presentationml.notesSlide+xml"/>
  <Override PartName="/ppt/activeX/activeX7.xml" ContentType="application/vnd.ms-office.activeX+xml"/>
  <Override PartName="/ppt/notesSlides/notesSlide7.xml" ContentType="application/vnd.openxmlformats-officedocument.presentationml.notesSlide+xml"/>
  <Override PartName="/ppt/activeX/activeX8.xml" ContentType="application/vnd.ms-office.activeX+xml"/>
  <Override PartName="/ppt/notesSlides/notesSlide8.xml" ContentType="application/vnd.openxmlformats-officedocument.presentationml.notesSlide+xml"/>
  <Override PartName="/ppt/activeX/activeX9.xml" ContentType="application/vnd.ms-office.activeX+xml"/>
  <Override PartName="/ppt/notesSlides/notesSlide9.xml" ContentType="application/vnd.openxmlformats-officedocument.presentationml.notesSlide+xml"/>
  <Override PartName="/ppt/activeX/activeX10.xml" ContentType="application/vnd.ms-office.activeX+xml"/>
  <Override PartName="/ppt/notesSlides/notesSlide10.xml" ContentType="application/vnd.openxmlformats-officedocument.presentationml.notesSlide+xml"/>
  <Override PartName="/ppt/activeX/activeX11.xml" ContentType="application/vnd.ms-office.activeX+xml"/>
  <Override PartName="/ppt/notesSlides/notesSlide11.xml" ContentType="application/vnd.openxmlformats-officedocument.presentationml.notesSlide+xml"/>
  <Override PartName="/ppt/activeX/activeX12.xml" ContentType="application/vnd.ms-office.activeX+xml"/>
  <Override PartName="/ppt/notesSlides/notesSlide12.xml" ContentType="application/vnd.openxmlformats-officedocument.presentationml.notesSlide+xml"/>
  <Override PartName="/ppt/activeX/activeX13.xml" ContentType="application/vnd.ms-office.activeX+xml"/>
  <Override PartName="/ppt/notesSlides/notesSlide13.xml" ContentType="application/vnd.openxmlformats-officedocument.presentationml.notesSlide+xml"/>
  <Override PartName="/ppt/activeX/activeX14.xml" ContentType="application/vnd.ms-office.activeX+xml"/>
  <Override PartName="/ppt/notesSlides/notesSlide14.xml" ContentType="application/vnd.openxmlformats-officedocument.presentationml.notesSlide+xml"/>
  <Override PartName="/ppt/activeX/activeX15.xml" ContentType="application/vnd.ms-office.activeX+xml"/>
  <Override PartName="/ppt/notesSlides/notesSlide15.xml" ContentType="application/vnd.openxmlformats-officedocument.presentationml.notesSlide+xml"/>
  <Override PartName="/ppt/activeX/activeX16.xml" ContentType="application/vnd.ms-office.activeX+xml"/>
  <Override PartName="/ppt/notesSlides/notesSlide16.xml" ContentType="application/vnd.openxmlformats-officedocument.presentationml.notesSlide+xml"/>
  <Override PartName="/ppt/activeX/activeX17.xml" ContentType="application/vnd.ms-office.activeX+xml"/>
  <Override PartName="/ppt/activeX/activeX18.xml" ContentType="application/vnd.ms-office.activeX+xml"/>
  <Override PartName="/ppt/activeX/activeX19.xml" ContentType="application/vnd.ms-office.activeX+xml"/>
  <Override PartName="/ppt/activeX/activeX20.xml" ContentType="application/vnd.ms-office.activeX+xml"/>
  <Override PartName="/ppt/activeX/activeX21.xml" ContentType="application/vnd.ms-office.activeX+xml"/>
  <Override PartName="/ppt/activeX/activeX22.xml" ContentType="application/vnd.ms-office.activeX+xml"/>
  <Override PartName="/ppt/activeX/activeX23.xml" ContentType="application/vnd.ms-office.activeX+xml"/>
  <Override PartName="/ppt/activeX/activeX24.xml" ContentType="application/vnd.ms-office.activeX+xml"/>
  <Override PartName="/ppt/activeX/activeX25.xml" ContentType="application/vnd.ms-office.activeX+xml"/>
  <Override PartName="/ppt/activeX/activeX26.xml" ContentType="application/vnd.ms-office.activeX+xml"/>
  <Override PartName="/ppt/activeX/activeX27.xml" ContentType="application/vnd.ms-office.activeX+xml"/>
  <Override PartName="/ppt/activeX/activeX28.xml" ContentType="application/vnd.ms-office.activeX+xml"/>
  <Override PartName="/ppt/activeX/activeX29.xml" ContentType="application/vnd.ms-office.activeX+xml"/>
  <Override PartName="/ppt/activeX/activeX30.xml" ContentType="application/vnd.ms-office.activeX+xml"/>
  <Override PartName="/ppt/activeX/activeX31.xml" ContentType="application/vnd.ms-office.activeX+xml"/>
  <Override PartName="/ppt/activeX/activeX32.xml" ContentType="application/vnd.ms-office.activeX+xml"/>
  <Override PartName="/ppt/activeX/activeX33.xml" ContentType="application/vnd.ms-office.activeX+xml"/>
  <Override PartName="/ppt/activeX/activeX34.xml" ContentType="application/vnd.ms-office.activeX+xml"/>
  <Override PartName="/ppt/activeX/activeX35.xml" ContentType="application/vnd.ms-office.activeX+xml"/>
  <Override PartName="/ppt/activeX/activeX36.xml" ContentType="application/vnd.ms-office.activeX+xml"/>
  <Override PartName="/ppt/activeX/activeX37.xml" ContentType="application/vnd.ms-office.activeX+xml"/>
  <Override PartName="/ppt/activeX/activeX38.xml" ContentType="application/vnd.ms-office.activeX+xml"/>
  <Override PartName="/ppt/activeX/activeX39.xml" ContentType="application/vnd.ms-office.activeX+xml"/>
  <Override PartName="/ppt/activeX/activeX40.xml" ContentType="application/vnd.ms-office.activeX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activeX/activeX41.xml" ContentType="application/vnd.ms-office.activeX+xml"/>
  <Override PartName="/ppt/activeX/activeX4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9" r:id="rId2"/>
    <p:sldId id="280" r:id="rId3"/>
    <p:sldId id="256" r:id="rId4"/>
    <p:sldId id="269" r:id="rId5"/>
    <p:sldId id="270" r:id="rId6"/>
    <p:sldId id="271" r:id="rId7"/>
    <p:sldId id="272" r:id="rId8"/>
    <p:sldId id="273" r:id="rId9"/>
    <p:sldId id="261" r:id="rId10"/>
    <p:sldId id="274" r:id="rId11"/>
    <p:sldId id="275" r:id="rId12"/>
    <p:sldId id="276" r:id="rId13"/>
    <p:sldId id="277" r:id="rId14"/>
    <p:sldId id="278" r:id="rId15"/>
    <p:sldId id="262" r:id="rId16"/>
    <p:sldId id="263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21" autoAdjust="0"/>
  </p:normalViewPr>
  <p:slideViewPr>
    <p:cSldViewPr>
      <p:cViewPr varScale="1">
        <p:scale>
          <a:sx n="72" d="100"/>
          <a:sy n="72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17.xml.rels><?xml version="1.0" encoding="UTF-8" standalone="yes"?>
<Relationships xmlns="http://schemas.openxmlformats.org/package/2006/relationships"><Relationship Id="rId1" Type="http://schemas.microsoft.com/office/2006/relationships/activeXControlBinary" Target="activeX17.bin"/></Relationships>
</file>

<file path=ppt/activeX/_rels/activeX18.xml.rels><?xml version="1.0" encoding="UTF-8" standalone="yes"?>
<Relationships xmlns="http://schemas.openxmlformats.org/package/2006/relationships"><Relationship Id="rId1" Type="http://schemas.microsoft.com/office/2006/relationships/activeXControlBinary" Target="activeX18.bin"/></Relationships>
</file>

<file path=ppt/activeX/_rels/activeX19.xml.rels><?xml version="1.0" encoding="UTF-8" standalone="yes"?>
<Relationships xmlns="http://schemas.openxmlformats.org/package/2006/relationships"><Relationship Id="rId1" Type="http://schemas.microsoft.com/office/2006/relationships/activeXControlBinary" Target="activeX19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20.xml.rels><?xml version="1.0" encoding="UTF-8" standalone="yes"?>
<Relationships xmlns="http://schemas.openxmlformats.org/package/2006/relationships"><Relationship Id="rId1" Type="http://schemas.microsoft.com/office/2006/relationships/activeXControlBinary" Target="activeX20.bin"/></Relationships>
</file>

<file path=ppt/activeX/_rels/activeX21.xml.rels><?xml version="1.0" encoding="UTF-8" standalone="yes"?>
<Relationships xmlns="http://schemas.openxmlformats.org/package/2006/relationships"><Relationship Id="rId1" Type="http://schemas.microsoft.com/office/2006/relationships/activeXControlBinary" Target="activeX21.bin"/></Relationships>
</file>

<file path=ppt/activeX/_rels/activeX22.xml.rels><?xml version="1.0" encoding="UTF-8" standalone="yes"?>
<Relationships xmlns="http://schemas.openxmlformats.org/package/2006/relationships"><Relationship Id="rId1" Type="http://schemas.microsoft.com/office/2006/relationships/activeXControlBinary" Target="activeX22.bin"/></Relationships>
</file>

<file path=ppt/activeX/_rels/activeX23.xml.rels><?xml version="1.0" encoding="UTF-8" standalone="yes"?>
<Relationships xmlns="http://schemas.openxmlformats.org/package/2006/relationships"><Relationship Id="rId1" Type="http://schemas.microsoft.com/office/2006/relationships/activeXControlBinary" Target="activeX23.bin"/></Relationships>
</file>

<file path=ppt/activeX/_rels/activeX24.xml.rels><?xml version="1.0" encoding="UTF-8" standalone="yes"?>
<Relationships xmlns="http://schemas.openxmlformats.org/package/2006/relationships"><Relationship Id="rId1" Type="http://schemas.microsoft.com/office/2006/relationships/activeXControlBinary" Target="activeX24.bin"/></Relationships>
</file>

<file path=ppt/activeX/_rels/activeX25.xml.rels><?xml version="1.0" encoding="UTF-8" standalone="yes"?>
<Relationships xmlns="http://schemas.openxmlformats.org/package/2006/relationships"><Relationship Id="rId1" Type="http://schemas.microsoft.com/office/2006/relationships/activeXControlBinary" Target="activeX25.bin"/></Relationships>
</file>

<file path=ppt/activeX/_rels/activeX26.xml.rels><?xml version="1.0" encoding="UTF-8" standalone="yes"?>
<Relationships xmlns="http://schemas.openxmlformats.org/package/2006/relationships"><Relationship Id="rId1" Type="http://schemas.microsoft.com/office/2006/relationships/activeXControlBinary" Target="activeX26.bin"/></Relationships>
</file>

<file path=ppt/activeX/_rels/activeX27.xml.rels><?xml version="1.0" encoding="UTF-8" standalone="yes"?>
<Relationships xmlns="http://schemas.openxmlformats.org/package/2006/relationships"><Relationship Id="rId1" Type="http://schemas.microsoft.com/office/2006/relationships/activeXControlBinary" Target="activeX27.bin"/></Relationships>
</file>

<file path=ppt/activeX/_rels/activeX28.xml.rels><?xml version="1.0" encoding="UTF-8" standalone="yes"?>
<Relationships xmlns="http://schemas.openxmlformats.org/package/2006/relationships"><Relationship Id="rId1" Type="http://schemas.microsoft.com/office/2006/relationships/activeXControlBinary" Target="activeX28.bin"/></Relationships>
</file>

<file path=ppt/activeX/_rels/activeX29.xml.rels><?xml version="1.0" encoding="UTF-8" standalone="yes"?>
<Relationships xmlns="http://schemas.openxmlformats.org/package/2006/relationships"><Relationship Id="rId1" Type="http://schemas.microsoft.com/office/2006/relationships/activeXControlBinary" Target="activeX29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30.xml.rels><?xml version="1.0" encoding="UTF-8" standalone="yes"?>
<Relationships xmlns="http://schemas.openxmlformats.org/package/2006/relationships"><Relationship Id="rId1" Type="http://schemas.microsoft.com/office/2006/relationships/activeXControlBinary" Target="activeX30.bin"/></Relationships>
</file>

<file path=ppt/activeX/_rels/activeX31.xml.rels><?xml version="1.0" encoding="UTF-8" standalone="yes"?>
<Relationships xmlns="http://schemas.openxmlformats.org/package/2006/relationships"><Relationship Id="rId1" Type="http://schemas.microsoft.com/office/2006/relationships/activeXControlBinary" Target="activeX31.bin"/></Relationships>
</file>

<file path=ppt/activeX/_rels/activeX32.xml.rels><?xml version="1.0" encoding="UTF-8" standalone="yes"?>
<Relationships xmlns="http://schemas.openxmlformats.org/package/2006/relationships"><Relationship Id="rId1" Type="http://schemas.microsoft.com/office/2006/relationships/activeXControlBinary" Target="activeX32.bin"/></Relationships>
</file>

<file path=ppt/activeX/_rels/activeX33.xml.rels><?xml version="1.0" encoding="UTF-8" standalone="yes"?>
<Relationships xmlns="http://schemas.openxmlformats.org/package/2006/relationships"><Relationship Id="rId1" Type="http://schemas.microsoft.com/office/2006/relationships/activeXControlBinary" Target="activeX33.bin"/></Relationships>
</file>

<file path=ppt/activeX/_rels/activeX34.xml.rels><?xml version="1.0" encoding="UTF-8" standalone="yes"?>
<Relationships xmlns="http://schemas.openxmlformats.org/package/2006/relationships"><Relationship Id="rId1" Type="http://schemas.microsoft.com/office/2006/relationships/activeXControlBinary" Target="activeX34.bin"/></Relationships>
</file>

<file path=ppt/activeX/_rels/activeX35.xml.rels><?xml version="1.0" encoding="UTF-8" standalone="yes"?>
<Relationships xmlns="http://schemas.openxmlformats.org/package/2006/relationships"><Relationship Id="rId1" Type="http://schemas.microsoft.com/office/2006/relationships/activeXControlBinary" Target="activeX35.bin"/></Relationships>
</file>

<file path=ppt/activeX/_rels/activeX36.xml.rels><?xml version="1.0" encoding="UTF-8" standalone="yes"?>
<Relationships xmlns="http://schemas.openxmlformats.org/package/2006/relationships"><Relationship Id="rId1" Type="http://schemas.microsoft.com/office/2006/relationships/activeXControlBinary" Target="activeX36.bin"/></Relationships>
</file>

<file path=ppt/activeX/_rels/activeX37.xml.rels><?xml version="1.0" encoding="UTF-8" standalone="yes"?>
<Relationships xmlns="http://schemas.openxmlformats.org/package/2006/relationships"><Relationship Id="rId1" Type="http://schemas.microsoft.com/office/2006/relationships/activeXControlBinary" Target="activeX37.bin"/></Relationships>
</file>

<file path=ppt/activeX/_rels/activeX38.xml.rels><?xml version="1.0" encoding="UTF-8" standalone="yes"?>
<Relationships xmlns="http://schemas.openxmlformats.org/package/2006/relationships"><Relationship Id="rId1" Type="http://schemas.microsoft.com/office/2006/relationships/activeXControlBinary" Target="activeX38.bin"/></Relationships>
</file>

<file path=ppt/activeX/_rels/activeX39.xml.rels><?xml version="1.0" encoding="UTF-8" standalone="yes"?>
<Relationships xmlns="http://schemas.openxmlformats.org/package/2006/relationships"><Relationship Id="rId1" Type="http://schemas.microsoft.com/office/2006/relationships/activeXControlBinary" Target="activeX39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40.xml.rels><?xml version="1.0" encoding="UTF-8" standalone="yes"?>
<Relationships xmlns="http://schemas.openxmlformats.org/package/2006/relationships"><Relationship Id="rId1" Type="http://schemas.microsoft.com/office/2006/relationships/activeXControlBinary" Target="activeX40.bin"/></Relationships>
</file>

<file path=ppt/activeX/_rels/activeX41.xml.rels><?xml version="1.0" encoding="UTF-8" standalone="yes"?>
<Relationships xmlns="http://schemas.openxmlformats.org/package/2006/relationships"><Relationship Id="rId1" Type="http://schemas.microsoft.com/office/2006/relationships/activeXControlBinary" Target="activeX41.bin"/></Relationships>
</file>

<file path=ppt/activeX/_rels/activeX42.xml.rels><?xml version="1.0" encoding="UTF-8" standalone="yes"?>
<Relationships xmlns="http://schemas.openxmlformats.org/package/2006/relationships"><Relationship Id="rId1" Type="http://schemas.microsoft.com/office/2006/relationships/activeXControlBinary" Target="activeX42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06612-BCE9-4B0B-BC43-822DDE289CC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8A51C-AC78-41DC-8412-B8D9BFE82BC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15982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SOMETHING CAN MELTED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809514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one</a:t>
            </a:r>
            <a:r>
              <a:rPr lang="en-US" baseline="0" dirty="0" smtClean="0"/>
              <a:t> Occupation in the book of Acts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8620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one group</a:t>
            </a:r>
            <a:r>
              <a:rPr lang="en-US" baseline="0" dirty="0" smtClean="0"/>
              <a:t> of people in Acts which is also a Book in the New Testament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97847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one person from</a:t>
            </a:r>
            <a:r>
              <a:rPr lang="en-US" baseline="0" dirty="0" smtClean="0"/>
              <a:t> in the Book of Acts, that is also in the Old Testament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92706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</a:t>
            </a:r>
            <a:r>
              <a:rPr lang="en-US" baseline="0" dirty="0" smtClean="0"/>
              <a:t> one of the disciples that was present in the day of Pentecost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27042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of thing that the Christians often did together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01238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one example of the early Christians</a:t>
            </a:r>
            <a:r>
              <a:rPr lang="en-US" baseline="0" dirty="0" smtClean="0"/>
              <a:t> </a:t>
            </a:r>
            <a:r>
              <a:rPr lang="en-US" dirty="0" smtClean="0"/>
              <a:t>tribulations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051146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one</a:t>
            </a:r>
            <a:r>
              <a:rPr lang="en-US" baseline="0" dirty="0" smtClean="0"/>
              <a:t> miracles that disciples performed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857223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228625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18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8471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baseline="0" dirty="0" smtClean="0"/>
              <a:t> DAY PEOPLE GIVE A PRESENT/GIFT ?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42527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one name from</a:t>
            </a:r>
            <a:r>
              <a:rPr lang="en-US" baseline="0" dirty="0" smtClean="0"/>
              <a:t> the book of Ruth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55488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</a:t>
            </a:r>
            <a:r>
              <a:rPr lang="en-US" baseline="0" dirty="0" smtClean="0"/>
              <a:t> one </a:t>
            </a:r>
            <a:r>
              <a:rPr lang="en-US" dirty="0" smtClean="0"/>
              <a:t>Descendant </a:t>
            </a:r>
            <a:r>
              <a:rPr lang="en-US" dirty="0" smtClean="0"/>
              <a:t>of Boaz and Ruth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73346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</a:t>
            </a:r>
            <a:r>
              <a:rPr lang="en-US" baseline="0" dirty="0" smtClean="0"/>
              <a:t> one place or location in </a:t>
            </a:r>
            <a:r>
              <a:rPr lang="en-US" dirty="0" smtClean="0"/>
              <a:t>Ruth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80919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baseline="0" dirty="0" smtClean="0"/>
              <a:t> is one some of the things Ruth said to convince Naomi?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4375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one</a:t>
            </a:r>
            <a:r>
              <a:rPr lang="en-US" baseline="0" dirty="0" smtClean="0"/>
              <a:t> Food or Drink from the Book of  Ruth?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81867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</a:t>
            </a:r>
            <a:r>
              <a:rPr lang="en-US" baseline="0" dirty="0" smtClean="0"/>
              <a:t> one of the qualities or characters of Ruth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76485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one</a:t>
            </a:r>
            <a:r>
              <a:rPr lang="en-US" baseline="0" dirty="0" smtClean="0"/>
              <a:t> tribal or religious group in the Book of Acts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A51C-AC78-41DC-8412-B8D9BFE82BC5}" type="slidenum">
              <a:rPr lang="th-TH" smtClean="0"/>
              <a:pPr/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4341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65751-405F-478B-BA3D-7939B5F27D76}" type="datetimeFigureOut">
              <a:rPr lang="th-TH" smtClean="0"/>
              <a:pPr/>
              <a:t>12/06/56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60985-EF42-4532-9B33-A19DFAE01A10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1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5" Type="http://schemas.openxmlformats.org/officeDocument/2006/relationships/image" Target="../media/image9.jpeg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10.xml"/><Relationship Id="rId1" Type="http://schemas.openxmlformats.org/officeDocument/2006/relationships/vmlDrawing" Target="../drawings/vmlDrawing10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5" Type="http://schemas.openxmlformats.org/officeDocument/2006/relationships/image" Target="../media/image10.wmf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3.png"/><Relationship Id="rId1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11.xml"/><Relationship Id="rId1" Type="http://schemas.openxmlformats.org/officeDocument/2006/relationships/vmlDrawing" Target="../drawings/vmlDrawing11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12.xml"/><Relationship Id="rId1" Type="http://schemas.openxmlformats.org/officeDocument/2006/relationships/vmlDrawing" Target="../drawings/vmlDrawing12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13.xml"/><Relationship Id="rId1" Type="http://schemas.openxmlformats.org/officeDocument/2006/relationships/vmlDrawing" Target="../drawings/vmlDrawing13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14.xml"/><Relationship Id="rId1" Type="http://schemas.openxmlformats.org/officeDocument/2006/relationships/vmlDrawing" Target="../drawings/vmlDrawing14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14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15.xml"/><Relationship Id="rId1" Type="http://schemas.openxmlformats.org/officeDocument/2006/relationships/vmlDrawing" Target="../drawings/vmlDrawing15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5" Type="http://schemas.openxmlformats.org/officeDocument/2006/relationships/image" Target="../media/image10.wmf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5.xml"/><Relationship Id="rId9" Type="http://schemas.openxmlformats.org/officeDocument/2006/relationships/image" Target="../media/image3.png"/><Relationship Id="rId1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16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16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5" Type="http://schemas.openxmlformats.org/officeDocument/2006/relationships/image" Target="../media/image9.jpeg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6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23.xml"/><Relationship Id="rId13" Type="http://schemas.openxmlformats.org/officeDocument/2006/relationships/control" Target="../activeX/activeX28.xml"/><Relationship Id="rId18" Type="http://schemas.openxmlformats.org/officeDocument/2006/relationships/control" Target="../activeX/activeX33.xml"/><Relationship Id="rId26" Type="http://schemas.openxmlformats.org/officeDocument/2006/relationships/slideLayout" Target="../slideLayouts/slideLayout7.xml"/><Relationship Id="rId3" Type="http://schemas.openxmlformats.org/officeDocument/2006/relationships/control" Target="../activeX/activeX18.xml"/><Relationship Id="rId21" Type="http://schemas.openxmlformats.org/officeDocument/2006/relationships/control" Target="../activeX/activeX36.xml"/><Relationship Id="rId7" Type="http://schemas.openxmlformats.org/officeDocument/2006/relationships/control" Target="../activeX/activeX22.xml"/><Relationship Id="rId12" Type="http://schemas.openxmlformats.org/officeDocument/2006/relationships/control" Target="../activeX/activeX27.xml"/><Relationship Id="rId17" Type="http://schemas.openxmlformats.org/officeDocument/2006/relationships/control" Target="../activeX/activeX32.xml"/><Relationship Id="rId25" Type="http://schemas.openxmlformats.org/officeDocument/2006/relationships/control" Target="../activeX/activeX40.xml"/><Relationship Id="rId33" Type="http://schemas.openxmlformats.org/officeDocument/2006/relationships/image" Target="../media/image20.wmf"/><Relationship Id="rId2" Type="http://schemas.openxmlformats.org/officeDocument/2006/relationships/control" Target="../activeX/activeX17.xml"/><Relationship Id="rId16" Type="http://schemas.openxmlformats.org/officeDocument/2006/relationships/control" Target="../activeX/activeX31.xml"/><Relationship Id="rId20" Type="http://schemas.openxmlformats.org/officeDocument/2006/relationships/control" Target="../activeX/activeX35.xml"/><Relationship Id="rId29" Type="http://schemas.openxmlformats.org/officeDocument/2006/relationships/image" Target="../media/image16.wmf"/><Relationship Id="rId1" Type="http://schemas.openxmlformats.org/officeDocument/2006/relationships/vmlDrawing" Target="../drawings/vmlDrawing17.vml"/><Relationship Id="rId6" Type="http://schemas.openxmlformats.org/officeDocument/2006/relationships/control" Target="../activeX/activeX21.xml"/><Relationship Id="rId11" Type="http://schemas.openxmlformats.org/officeDocument/2006/relationships/control" Target="../activeX/activeX26.xml"/><Relationship Id="rId24" Type="http://schemas.openxmlformats.org/officeDocument/2006/relationships/control" Target="../activeX/activeX39.xml"/><Relationship Id="rId32" Type="http://schemas.openxmlformats.org/officeDocument/2006/relationships/image" Target="../media/image19.wmf"/><Relationship Id="rId5" Type="http://schemas.openxmlformats.org/officeDocument/2006/relationships/control" Target="../activeX/activeX20.xml"/><Relationship Id="rId15" Type="http://schemas.openxmlformats.org/officeDocument/2006/relationships/control" Target="../activeX/activeX30.xml"/><Relationship Id="rId23" Type="http://schemas.openxmlformats.org/officeDocument/2006/relationships/control" Target="../activeX/activeX38.xml"/><Relationship Id="rId28" Type="http://schemas.openxmlformats.org/officeDocument/2006/relationships/audio" Target="../media/audio4.wav"/><Relationship Id="rId10" Type="http://schemas.openxmlformats.org/officeDocument/2006/relationships/control" Target="../activeX/activeX25.xml"/><Relationship Id="rId19" Type="http://schemas.openxmlformats.org/officeDocument/2006/relationships/control" Target="../activeX/activeX34.xml"/><Relationship Id="rId31" Type="http://schemas.openxmlformats.org/officeDocument/2006/relationships/image" Target="../media/image18.wmf"/><Relationship Id="rId4" Type="http://schemas.openxmlformats.org/officeDocument/2006/relationships/control" Target="../activeX/activeX19.xml"/><Relationship Id="rId9" Type="http://schemas.openxmlformats.org/officeDocument/2006/relationships/control" Target="../activeX/activeX24.xml"/><Relationship Id="rId14" Type="http://schemas.openxmlformats.org/officeDocument/2006/relationships/control" Target="../activeX/activeX29.xml"/><Relationship Id="rId22" Type="http://schemas.openxmlformats.org/officeDocument/2006/relationships/control" Target="../activeX/activeX37.xml"/><Relationship Id="rId27" Type="http://schemas.openxmlformats.org/officeDocument/2006/relationships/notesSlide" Target="../notesSlides/notesSlide17.xml"/><Relationship Id="rId30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control" Target="../activeX/activeX42.xml"/><Relationship Id="rId7" Type="http://schemas.openxmlformats.org/officeDocument/2006/relationships/image" Target="../media/image25.wmf"/><Relationship Id="rId2" Type="http://schemas.openxmlformats.org/officeDocument/2006/relationships/control" Target="../activeX/activeX4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8.png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6.xml"/><Relationship Id="rId1" Type="http://schemas.openxmlformats.org/officeDocument/2006/relationships/vmlDrawing" Target="../drawings/vmlDrawing6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7.xml"/><Relationship Id="rId1" Type="http://schemas.openxmlformats.org/officeDocument/2006/relationships/vmlDrawing" Target="../drawings/vmlDrawing7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5.png"/><Relationship Id="rId2" Type="http://schemas.openxmlformats.org/officeDocument/2006/relationships/control" Target="../activeX/activeX8.xml"/><Relationship Id="rId1" Type="http://schemas.openxmlformats.org/officeDocument/2006/relationships/vmlDrawing" Target="../drawings/vmlDrawing8.vml"/><Relationship Id="rId6" Type="http://schemas.openxmlformats.org/officeDocument/2006/relationships/audio" Target="../media/audio2.wav"/><Relationship Id="rId11" Type="http://schemas.openxmlformats.org/officeDocument/2006/relationships/image" Target="../media/image6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3.png"/><Relationship Id="rId1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control" Target="../activeX/activeX9.xml"/><Relationship Id="rId1" Type="http://schemas.openxmlformats.org/officeDocument/2006/relationships/vmlDrawing" Target="../drawings/vmlDrawing9.vml"/><Relationship Id="rId6" Type="http://schemas.openxmlformats.org/officeDocument/2006/relationships/audio" Target="../media/audio2.wav"/><Relationship Id="rId11" Type="http://schemas.openxmlformats.org/officeDocument/2006/relationships/image" Target="../media/image5.png"/><Relationship Id="rId5" Type="http://schemas.openxmlformats.org/officeDocument/2006/relationships/audio" Target="../media/audio1.wav"/><Relationship Id="rId15" Type="http://schemas.openxmlformats.org/officeDocument/2006/relationships/image" Target="../media/image10.wmf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3.pn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ICE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45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CHEESE / BUTTER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ICECREAM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23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82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TWITTER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3974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APPLES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AVOCADOES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1" name="Rectangle 50"/>
          <p:cNvSpPr/>
          <p:nvPr/>
        </p:nvSpPr>
        <p:spPr>
          <a:xfrm>
            <a:off x="914400" y="4648200"/>
            <a:ext cx="7315200" cy="1066800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0" rtlCol="0" anchor="ctr"/>
          <a:lstStyle/>
          <a:p>
            <a:pPr algn="ctr"/>
            <a:r>
              <a:rPr lang="en-US" sz="7200" dirty="0" smtClean="0">
                <a:ln w="28575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TRIPLE</a:t>
            </a:r>
            <a:endParaRPr lang="th-TH" sz="7200" dirty="0">
              <a:ln w="28575">
                <a:solidFill>
                  <a:schemeClr val="bg1">
                    <a:lumMod val="65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1200" y="4876800"/>
            <a:ext cx="5181600" cy="2013070"/>
          </a:xfrm>
          <a:prstGeom prst="rect">
            <a:avLst/>
          </a:prstGeom>
        </p:spPr>
      </p:pic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95600" y="4876800"/>
            <a:ext cx="3450977" cy="2013070"/>
          </a:xfrm>
          <a:prstGeom prst="rect">
            <a:avLst/>
          </a:prstGeom>
        </p:spPr>
      </p:pic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07680" y="4876800"/>
            <a:ext cx="1702520" cy="1990126"/>
          </a:xfrm>
          <a:prstGeom prst="rect">
            <a:avLst/>
          </a:prstGeom>
        </p:spPr>
      </p:pic>
      <p:pic>
        <p:nvPicPr>
          <p:cNvPr id="54" name="Picture 53" descr="f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8200" y="3505200"/>
            <a:ext cx="3581399" cy="1078903"/>
          </a:xfrm>
          <a:prstGeom prst="rect">
            <a:avLst/>
          </a:prstGeom>
        </p:spPr>
      </p:pic>
      <p:pic>
        <p:nvPicPr>
          <p:cNvPr id="55" name="Picture 54" descr="f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8200" y="2362200"/>
            <a:ext cx="3581399" cy="1078903"/>
          </a:xfrm>
          <a:prstGeom prst="rect">
            <a:avLst/>
          </a:prstGeom>
        </p:spPr>
      </p:pic>
      <p:pic>
        <p:nvPicPr>
          <p:cNvPr id="56" name="Picture 55" descr="f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8200" y="1219200"/>
            <a:ext cx="3581399" cy="1078903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blipFill>
            <a:blip r:embed="rId1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7" name="Rectangle 56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3010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63394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53" grpId="0" animBg="1"/>
      <p:bldP spid="52" grpId="0" animBg="1"/>
      <p:bldP spid="5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Lawyer/</a:t>
            </a:r>
          </a:p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Judge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Soldier</a:t>
            </a:r>
          </a:p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Centurion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Tent Maker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20496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Sailor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Jailer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Craftsman/</a:t>
            </a:r>
          </a:p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Silversmith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Trader/</a:t>
            </a:r>
          </a:p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Merchant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642104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WHITE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pic>
        <p:nvPicPr>
          <p:cNvPr id="58" name="Picture 57" descr="f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48200" y="4648200"/>
            <a:ext cx="3581399" cy="1078903"/>
          </a:xfrm>
          <a:prstGeom prst="rect">
            <a:avLst/>
          </a:prstGeom>
        </p:spPr>
      </p:pic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05000" y="4668078"/>
            <a:ext cx="5181600" cy="2013070"/>
          </a:xfrm>
          <a:prstGeom prst="rect">
            <a:avLst/>
          </a:prstGeom>
        </p:spPr>
      </p:pic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26711" y="4658139"/>
            <a:ext cx="3450977" cy="2013070"/>
          </a:xfrm>
          <a:prstGeom prst="rect">
            <a:avLst/>
          </a:prstGeom>
        </p:spPr>
      </p:pic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37113" y="4658139"/>
            <a:ext cx="1702520" cy="1990126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854573" y="1143000"/>
            <a:ext cx="7467600" cy="4648200"/>
          </a:xfrm>
          <a:prstGeom prst="rec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9" name="Rectangle 58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7908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06558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40" grpId="0" animBg="1"/>
      <p:bldP spid="40" grpId="1" animBg="1"/>
      <p:bldP spid="41" grpId="0" animBg="1"/>
      <p:bldP spid="42" grpId="0" animBg="1"/>
      <p:bldP spid="53" grpId="0" animBg="1"/>
      <p:bldP spid="52" grpId="0" animBg="1"/>
      <p:bldP spid="5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Romans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Hebrews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Corinthians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Ephesians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Thessalonians</a:t>
            </a:r>
            <a:endParaRPr lang="th-TH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0740" y="4704482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78515" y="4730630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49195" y="4746565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46273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8932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69231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53" grpId="0" animBg="1"/>
      <p:bldP spid="52" grpId="0" animBg="1"/>
      <p:bldP spid="5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Abraham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Isaac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Jacob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Moses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David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Solomon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Joshua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6482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Pharaoh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0425" y="4778016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46511" y="4810971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58591" y="4788027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30427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9954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12608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40" grpId="0" animBg="1"/>
      <p:bldP spid="40" grpId="1" animBg="1"/>
      <p:bldP spid="41" grpId="0" animBg="1"/>
      <p:bldP spid="42" grpId="0" animBg="1"/>
      <p:bldP spid="53" grpId="0" animBg="1"/>
      <p:bldP spid="52" grpId="0" animBg="1"/>
      <p:bldP spid="5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Peter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7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James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John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Matthias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Philip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Thomas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Judas (brother of James)</a:t>
            </a:r>
            <a:endParaRPr lang="th-TH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6482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Matthew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07680" y="4867874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94022" y="4839960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80673" y="4867874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0978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7542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40" grpId="0" animBg="1"/>
      <p:bldP spid="40" grpId="1" animBg="1"/>
      <p:bldP spid="41" grpId="0" animBg="1"/>
      <p:bldP spid="42" grpId="0" animBg="1"/>
      <p:bldP spid="53" grpId="0" animBg="1"/>
      <p:bldP spid="52" grpId="0" animBg="1"/>
      <p:bldP spid="5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Fasting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Praying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Breaking Bread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Fellowship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Sharing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94832" y="4731026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14508" y="4762747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14144" y="4735983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2002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68553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53" grpId="0" animBg="1"/>
      <p:bldP spid="52" grpId="0" animBg="1"/>
      <p:bldP spid="52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Imprisonment/Arrest</a:t>
            </a:r>
            <a:endParaRPr lang="th-TH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Stoning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Death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82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Whipping/Beating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3974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2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False Accusations</a:t>
            </a:r>
            <a:endParaRPr lang="th-TH" sz="32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Threat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1" name="Rectangle 50"/>
          <p:cNvSpPr/>
          <p:nvPr/>
        </p:nvSpPr>
        <p:spPr>
          <a:xfrm>
            <a:off x="914400" y="5029200"/>
            <a:ext cx="7315200" cy="1066800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0" rtlCol="0" anchor="ctr"/>
          <a:lstStyle/>
          <a:p>
            <a:pPr algn="ctr"/>
            <a:r>
              <a:rPr lang="en-US" sz="7200" dirty="0" smtClean="0">
                <a:ln w="28575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DOUBLE</a:t>
            </a:r>
            <a:endParaRPr lang="th-TH" sz="7200" dirty="0">
              <a:ln w="28575">
                <a:solidFill>
                  <a:schemeClr val="bg1">
                    <a:lumMod val="65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1200" y="4876800"/>
            <a:ext cx="5181600" cy="2013070"/>
          </a:xfrm>
          <a:prstGeom prst="rect">
            <a:avLst/>
          </a:prstGeom>
        </p:spPr>
      </p:pic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95600" y="4876800"/>
            <a:ext cx="3450977" cy="2013070"/>
          </a:xfrm>
          <a:prstGeom prst="rect">
            <a:avLst/>
          </a:prstGeom>
        </p:spPr>
      </p:pic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07680" y="4876800"/>
            <a:ext cx="1702520" cy="1990126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4" name="Rectangle 53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499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53" grpId="0" animBg="1"/>
      <p:bldP spid="52" grpId="0" animBg="1"/>
      <p:bldP spid="5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Healing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Casting out demons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Raising the dead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82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Speaking in tongues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3974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APPLES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AVOCADOES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1" name="Rectangle 50"/>
          <p:cNvSpPr/>
          <p:nvPr/>
        </p:nvSpPr>
        <p:spPr>
          <a:xfrm>
            <a:off x="914400" y="4648200"/>
            <a:ext cx="7315200" cy="1066800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0" rtlCol="0" anchor="ctr"/>
          <a:lstStyle/>
          <a:p>
            <a:pPr algn="ctr"/>
            <a:r>
              <a:rPr lang="en-US" sz="7200" dirty="0" smtClean="0">
                <a:ln w="28575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TRIPLE</a:t>
            </a:r>
            <a:endParaRPr lang="th-TH" sz="7200" dirty="0">
              <a:ln w="28575">
                <a:solidFill>
                  <a:schemeClr val="bg1">
                    <a:lumMod val="65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1200" y="4876800"/>
            <a:ext cx="5181600" cy="2013070"/>
          </a:xfrm>
          <a:prstGeom prst="rect">
            <a:avLst/>
          </a:prstGeom>
        </p:spPr>
      </p:pic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95600" y="4876800"/>
            <a:ext cx="3450977" cy="2013070"/>
          </a:xfrm>
          <a:prstGeom prst="rect">
            <a:avLst/>
          </a:prstGeom>
        </p:spPr>
      </p:pic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07680" y="4876800"/>
            <a:ext cx="1702520" cy="1990126"/>
          </a:xfrm>
          <a:prstGeom prst="rect">
            <a:avLst/>
          </a:prstGeom>
        </p:spPr>
      </p:pic>
      <p:pic>
        <p:nvPicPr>
          <p:cNvPr id="54" name="Picture 53" descr="f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8200" y="3505200"/>
            <a:ext cx="3581399" cy="1078903"/>
          </a:xfrm>
          <a:prstGeom prst="rect">
            <a:avLst/>
          </a:prstGeom>
        </p:spPr>
      </p:pic>
      <p:pic>
        <p:nvPicPr>
          <p:cNvPr id="55" name="Picture 54" descr="f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48200" y="2362200"/>
            <a:ext cx="3581399" cy="1078903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blipFill>
            <a:blip r:embed="rId1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6" name="Rectangle 55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1523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53" grpId="0" animBg="1"/>
      <p:bldP spid="52" grpId="0" animBg="1"/>
      <p:bldP spid="5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rgbClr val="7030A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rgbClr val="7030A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2" name="Oval 13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7086600" y="6324600"/>
            <a:ext cx="609600" cy="5334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</a:t>
            </a:r>
            <a:endParaRPr lang="th-TH" dirty="0"/>
          </a:p>
        </p:txBody>
      </p:sp>
      <p:sp>
        <p:nvSpPr>
          <p:cNvPr id="134" name="Oval 13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7" name="Oval 136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8" name="Oval 13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:06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:07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:08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:09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5" name="Oval 14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7" name="Oval 146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8" name="Oval 14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:16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:17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:18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2" name="Oval 15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:19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3" name="Oval 152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</a:t>
            </a:r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20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4" name="Oval 15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5" name="Oval 15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6" name="Oval 15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7696200" y="6324600"/>
            <a:ext cx="609600" cy="5334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25</a:t>
            </a:r>
            <a:endParaRPr lang="th-TH" dirty="0"/>
          </a:p>
        </p:txBody>
      </p:sp>
      <p:sp>
        <p:nvSpPr>
          <p:cNvPr id="158" name="Oval 15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59" name="Oval 15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0" name="Oval 15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1" name="Oval 160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:06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2" name="Oval 16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:07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3" name="Oval 162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:08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4" name="Oval 16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:09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0" name="Oval 16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1" name="Oval 170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:16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2" name="Oval 171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:17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:18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4" name="Oval 173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:19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5" name="Oval 174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</a:t>
            </a:r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20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:21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:22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8" name="Oval 177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:23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79" name="Oval 178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:24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180" name="Oval 179"/>
          <p:cNvSpPr/>
          <p:nvPr/>
        </p:nvSpPr>
        <p:spPr>
          <a:xfrm>
            <a:off x="3810000" y="5486400"/>
            <a:ext cx="1600200" cy="1143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4400" b="1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:</a:t>
            </a:r>
            <a:r>
              <a:rPr lang="en-US" sz="4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25</a:t>
            </a:r>
            <a:endParaRPr lang="th-TH" sz="4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4992" name="TextBox4" r:id="rId2" imgW="2743200" imgH="609480"/>
        </mc:Choice>
        <mc:Fallback>
          <p:control name="TextBox4" r:id="rId2" imgW="2743200" imgH="609480">
            <p:pic>
              <p:nvPicPr>
                <p:cNvPr id="0" name="TextBox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12192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93" name="TextBox3" r:id="rId3" imgW="609480" imgH="609480"/>
        </mc:Choice>
        <mc:Fallback>
          <p:control name="TextBox3" r:id="rId3" imgW="609480" imgH="609480">
            <p:pic>
              <p:nvPicPr>
                <p:cNvPr id="0" name="TextBox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33800" y="12192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94" name="TextBox2" r:id="rId4" imgW="2743200" imgH="609480"/>
        </mc:Choice>
        <mc:Fallback>
          <p:control name="TextBox2" r:id="rId4" imgW="2743200" imgH="609480">
            <p:pic>
              <p:nvPicPr>
                <p:cNvPr id="0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12192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95" name="TextBox5" r:id="rId5" imgW="609480" imgH="609480"/>
        </mc:Choice>
        <mc:Fallback>
          <p:control name="TextBox5" r:id="rId5" imgW="609480" imgH="609480">
            <p:pic>
              <p:nvPicPr>
                <p:cNvPr id="0" name="TextBox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43800" y="12192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96" name="TextBox6" r:id="rId6" imgW="2743200" imgH="609480"/>
        </mc:Choice>
        <mc:Fallback>
          <p:control name="TextBox6" r:id="rId6" imgW="2743200" imgH="609480">
            <p:pic>
              <p:nvPicPr>
                <p:cNvPr id="0" name="TextBox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19050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97" name="TextBox7" r:id="rId7" imgW="2743200" imgH="609480"/>
        </mc:Choice>
        <mc:Fallback>
          <p:control name="TextBox7" r:id="rId7" imgW="2743200" imgH="609480">
            <p:pic>
              <p:nvPicPr>
                <p:cNvPr id="0" name="TextBox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25908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98" name="TextBox8" r:id="rId8" imgW="2743200" imgH="609480"/>
        </mc:Choice>
        <mc:Fallback>
          <p:control name="TextBox8" r:id="rId8" imgW="2743200" imgH="609480">
            <p:pic>
              <p:nvPicPr>
                <p:cNvPr id="0" name="TextBox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32766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999" name="TextBox9" r:id="rId9" imgW="2743200" imgH="609480"/>
        </mc:Choice>
        <mc:Fallback>
          <p:control name="TextBox9" r:id="rId9" imgW="2743200" imgH="609480">
            <p:pic>
              <p:nvPicPr>
                <p:cNvPr id="0" name="TextBox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39624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0" name="TextBox10" r:id="rId10" imgW="2743200" imgH="609480"/>
        </mc:Choice>
        <mc:Fallback>
          <p:control name="TextBox10" r:id="rId10" imgW="2743200" imgH="609480">
            <p:pic>
              <p:nvPicPr>
                <p:cNvPr id="0" name="TextBox1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19050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1" name="TextBox11" r:id="rId11" imgW="2743200" imgH="609480"/>
        </mc:Choice>
        <mc:Fallback>
          <p:control name="TextBox11" r:id="rId11" imgW="2743200" imgH="609480">
            <p:pic>
              <p:nvPicPr>
                <p:cNvPr id="0" name="TextBox1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25908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2" name="TextBox12" r:id="rId12" imgW="2743200" imgH="609480"/>
        </mc:Choice>
        <mc:Fallback>
          <p:control name="TextBox12" r:id="rId12" imgW="2743200" imgH="609480">
            <p:pic>
              <p:nvPicPr>
                <p:cNvPr id="0" name="TextBox1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32766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3" name="TextBox13" r:id="rId13" imgW="2743200" imgH="609480"/>
        </mc:Choice>
        <mc:Fallback>
          <p:control name="TextBox13" r:id="rId13" imgW="2743200" imgH="609480">
            <p:pic>
              <p:nvPicPr>
                <p:cNvPr id="0" name="TextBox1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3962400"/>
                  <a:ext cx="2743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4" name="TextBox22" r:id="rId14" imgW="2514600" imgH="609480"/>
        </mc:Choice>
        <mc:Fallback>
          <p:control name="TextBox22" r:id="rId14" imgW="2514600" imgH="609480">
            <p:pic>
              <p:nvPicPr>
                <p:cNvPr id="0" name="TextBox2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4724400"/>
                  <a:ext cx="2514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5" name="TextBox14" r:id="rId15" imgW="609480" imgH="609480"/>
        </mc:Choice>
        <mc:Fallback>
          <p:control name="TextBox14" r:id="rId15" imgW="609480" imgH="609480">
            <p:pic>
              <p:nvPicPr>
                <p:cNvPr id="0" name="TextBox1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33800" y="19050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6" name="TextBox15" r:id="rId16" imgW="609480" imgH="609480"/>
        </mc:Choice>
        <mc:Fallback>
          <p:control name="TextBox15" r:id="rId16" imgW="609480" imgH="609480">
            <p:pic>
              <p:nvPicPr>
                <p:cNvPr id="0" name="TextBox1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33800" y="25908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7" name="TextBox16" r:id="rId17" imgW="609480" imgH="609480"/>
        </mc:Choice>
        <mc:Fallback>
          <p:control name="TextBox16" r:id="rId17" imgW="609480" imgH="609480">
            <p:pic>
              <p:nvPicPr>
                <p:cNvPr id="0" name="TextBox1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33800" y="32766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8" name="TextBox17" r:id="rId18" imgW="609480" imgH="609480"/>
        </mc:Choice>
        <mc:Fallback>
          <p:control name="TextBox17" r:id="rId18" imgW="609480" imgH="609480">
            <p:pic>
              <p:nvPicPr>
                <p:cNvPr id="0" name="TextBox1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33800" y="39624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09" name="TextBox18" r:id="rId19" imgW="609480" imgH="609480"/>
        </mc:Choice>
        <mc:Fallback>
          <p:control name="TextBox18" r:id="rId19" imgW="609480" imgH="609480">
            <p:pic>
              <p:nvPicPr>
                <p:cNvPr id="0" name="TextBox1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43800" y="19050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10" name="TextBox19" r:id="rId20" imgW="609480" imgH="609480"/>
        </mc:Choice>
        <mc:Fallback>
          <p:control name="TextBox19" r:id="rId20" imgW="609480" imgH="609480">
            <p:pic>
              <p:nvPicPr>
                <p:cNvPr id="0" name="TextBox1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43800" y="25908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11" name="TextBox20" r:id="rId21" imgW="609480" imgH="609480"/>
        </mc:Choice>
        <mc:Fallback>
          <p:control name="TextBox20" r:id="rId21" imgW="609480" imgH="609480">
            <p:pic>
              <p:nvPicPr>
                <p:cNvPr id="0" name="TextBox2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43800" y="32766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12" name="TextBox21" r:id="rId22" imgW="609480" imgH="609480"/>
        </mc:Choice>
        <mc:Fallback>
          <p:control name="TextBox21" r:id="rId22" imgW="609480" imgH="609480">
            <p:pic>
              <p:nvPicPr>
                <p:cNvPr id="0" name="TextBox2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43800" y="3962400"/>
                  <a:ext cx="609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13" name="TextBox23" r:id="rId23" imgW="838080" imgH="609480"/>
        </mc:Choice>
        <mc:Fallback>
          <p:control name="TextBox23" r:id="rId23" imgW="838080" imgH="609480">
            <p:pic>
              <p:nvPicPr>
                <p:cNvPr id="0" name="TextBox2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05200" y="4724400"/>
                  <a:ext cx="838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14" name="TextBox24" r:id="rId24" imgW="2514600" imgH="609480"/>
        </mc:Choice>
        <mc:Fallback>
          <p:control name="TextBox24" r:id="rId24" imgW="2514600" imgH="609480">
            <p:pic>
              <p:nvPicPr>
                <p:cNvPr id="0" name="TextBox2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24400" y="4724400"/>
                  <a:ext cx="25146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015" name="TextBox25" r:id="rId25" imgW="838080" imgH="609480"/>
        </mc:Choice>
        <mc:Fallback>
          <p:control name="TextBox25" r:id="rId25" imgW="838080" imgH="609480">
            <p:pic>
              <p:nvPicPr>
                <p:cNvPr id="0" name="TextBox2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315200" y="4724400"/>
                  <a:ext cx="838200" cy="609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8" name="1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1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1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000"/>
                            </p:stCondLst>
                            <p:childTnLst>
                              <p:par>
                                <p:cTn id="1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8" name="1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265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6" fill="hold">
                      <p:stCondLst>
                        <p:cond delay="0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000"/>
                            </p:stCondLst>
                            <p:childTnLst>
                              <p:par>
                                <p:cTn id="27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000"/>
                            </p:stCondLst>
                            <p:childTnLst>
                              <p:par>
                                <p:cTn id="2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4000"/>
                            </p:stCondLst>
                            <p:childTnLst>
                              <p:par>
                                <p:cTn id="2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5000"/>
                            </p:stCondLst>
                            <p:childTnLst>
                              <p:par>
                                <p:cTn id="28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6000"/>
                            </p:stCondLst>
                            <p:childTnLst>
                              <p:par>
                                <p:cTn id="2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7000"/>
                            </p:stCondLst>
                            <p:childTnLst>
                              <p:par>
                                <p:cTn id="29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8000"/>
                            </p:stCondLst>
                            <p:childTnLst>
                              <p:par>
                                <p:cTn id="2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9000"/>
                            </p:stCondLst>
                            <p:childTnLst>
                              <p:par>
                                <p:cTn id="2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32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32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33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4000"/>
                            </p:stCondLst>
                            <p:childTnLst>
                              <p:par>
                                <p:cTn id="3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</p:childTnLst>
        </p:cTn>
      </p:par>
    </p:tnLst>
    <p:bldLst>
      <p:bldP spid="132" grpId="0" animBg="1"/>
      <p:bldP spid="132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5" grpId="0" animBg="1"/>
      <p:bldP spid="145" grpId="1" animBg="1"/>
      <p:bldP spid="146" grpId="0" animBg="1"/>
      <p:bldP spid="146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0" grpId="0" animBg="1"/>
      <p:bldP spid="150" grpId="1" animBg="1"/>
      <p:bldP spid="151" grpId="0" animBg="1"/>
      <p:bldP spid="151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  <p:bldP spid="155" grpId="0" animBg="1"/>
      <p:bldP spid="155" grpId="1" animBg="1"/>
      <p:bldP spid="156" grpId="0" animBg="1"/>
      <p:bldP spid="156" grpId="1" animBg="1"/>
      <p:bldP spid="158" grpId="0" animBg="1"/>
      <p:bldP spid="158" grpId="1" animBg="1"/>
      <p:bldP spid="159" grpId="0" animBg="1"/>
      <p:bldP spid="159" grpId="1" animBg="1"/>
      <p:bldP spid="160" grpId="0" animBg="1"/>
      <p:bldP spid="160" grpId="1" animBg="1"/>
      <p:bldP spid="161" grpId="0" animBg="1"/>
      <p:bldP spid="161" grpId="1" animBg="1"/>
      <p:bldP spid="162" grpId="0" animBg="1"/>
      <p:bldP spid="162" grpId="1" animBg="1"/>
      <p:bldP spid="163" grpId="0" animBg="1"/>
      <p:bldP spid="163" grpId="1" animBg="1"/>
      <p:bldP spid="164" grpId="0" animBg="1"/>
      <p:bldP spid="164" grpId="1" animBg="1"/>
      <p:bldP spid="165" grpId="0" animBg="1"/>
      <p:bldP spid="165" grpId="1" animBg="1"/>
      <p:bldP spid="166" grpId="0" animBg="1"/>
      <p:bldP spid="166" grpId="1" animBg="1"/>
      <p:bldP spid="167" grpId="0" animBg="1"/>
      <p:bldP spid="167" grpId="1" animBg="1"/>
      <p:bldP spid="168" grpId="0" animBg="1"/>
      <p:bldP spid="168" grpId="1" animBg="1"/>
      <p:bldP spid="169" grpId="0" animBg="1"/>
      <p:bldP spid="169" grpId="1" animBg="1"/>
      <p:bldP spid="170" grpId="0" animBg="1"/>
      <p:bldP spid="170" grpId="1" animBg="1"/>
      <p:bldP spid="171" grpId="0" animBg="1"/>
      <p:bldP spid="171" grpId="1" animBg="1"/>
      <p:bldP spid="172" grpId="0" animBg="1"/>
      <p:bldP spid="172" grpId="1" animBg="1"/>
      <p:bldP spid="173" grpId="0" animBg="1"/>
      <p:bldP spid="173" grpId="1" animBg="1"/>
      <p:bldP spid="174" grpId="0" animBg="1"/>
      <p:bldP spid="174" grpId="1" animBg="1"/>
      <p:bldP spid="175" grpId="0" animBg="1"/>
      <p:bldP spid="175" grpId="1" animBg="1"/>
      <p:bldP spid="176" grpId="0" animBg="1"/>
      <p:bldP spid="176" grpId="1" animBg="1"/>
      <p:bldP spid="177" grpId="0" animBg="1"/>
      <p:bldP spid="177" grpId="1" animBg="1"/>
      <p:bldP spid="178" grpId="0" animBg="1"/>
      <p:bldP spid="178" grpId="1" animBg="1"/>
      <p:bldP spid="179" grpId="0" animBg="1"/>
      <p:bldP spid="179" grpId="1" animBg="1"/>
      <p:bldP spid="180" grpId="0" animBg="1"/>
      <p:bldP spid="18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762000"/>
            <a:ext cx="4419600" cy="35052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57150">
            <a:solidFill>
              <a:schemeClr val="bg1"/>
            </a:solidFill>
          </a:ln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FAMILY</a:t>
            </a:r>
            <a:endParaRPr lang="th-TH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762000"/>
            <a:ext cx="4419600" cy="35052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76200">
            <a:solidFill>
              <a:schemeClr val="bg1"/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FAMILY</a:t>
            </a:r>
            <a:endParaRPr lang="th-TH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572000"/>
            <a:ext cx="4419600" cy="160020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ectangle 8"/>
          <p:cNvSpPr/>
          <p:nvPr/>
        </p:nvSpPr>
        <p:spPr>
          <a:xfrm>
            <a:off x="4724400" y="4572000"/>
            <a:ext cx="4419600" cy="160020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Action Button: Beginning 9">
            <a:hlinkClick r:id="" action="ppaction://hlinkshowjump?jump=lastslideviewed" highlightClick="1"/>
          </p:cNvPr>
          <p:cNvSpPr/>
          <p:nvPr/>
        </p:nvSpPr>
        <p:spPr>
          <a:xfrm>
            <a:off x="7620000" y="6248400"/>
            <a:ext cx="1524000" cy="609600"/>
          </a:xfrm>
          <a:prstGeom prst="actionButtonBeginning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0756" name="TextBox1" r:id="rId2" imgW="2590920" imgH="1143000"/>
        </mc:Choice>
        <mc:Fallback>
          <p:control name="TextBox1" r:id="rId2" imgW="2590920" imgH="114300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0600" y="4724400"/>
                  <a:ext cx="2590800" cy="1143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30757" name="TextBox2" r:id="rId3" imgW="2590920" imgH="1143000"/>
        </mc:Choice>
        <mc:Fallback>
          <p:control name="TextBox2" r:id="rId3" imgW="2590920" imgH="1143000">
            <p:pic>
              <p:nvPicPr>
                <p:cNvPr id="0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62600" y="4724400"/>
                  <a:ext cx="2590800" cy="1143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2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CHRISTMAS</a:t>
            </a:r>
            <a:endParaRPr lang="th-TH" sz="32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72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BIRTHDAY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26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CHOCOLATE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2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82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TWITTER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3974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APPLES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AVOCADOES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1" name="Rectangle 50"/>
          <p:cNvSpPr/>
          <p:nvPr/>
        </p:nvSpPr>
        <p:spPr>
          <a:xfrm>
            <a:off x="914400" y="4648200"/>
            <a:ext cx="7315200" cy="1066800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0" rtlCol="0" anchor="ctr"/>
          <a:lstStyle/>
          <a:p>
            <a:pPr algn="ctr"/>
            <a:r>
              <a:rPr lang="en-US" sz="7200" dirty="0" smtClean="0">
                <a:ln w="28575"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TRIPLE</a:t>
            </a:r>
            <a:endParaRPr lang="th-TH" sz="7200" dirty="0">
              <a:ln w="28575">
                <a:solidFill>
                  <a:schemeClr val="bg1">
                    <a:lumMod val="65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07680" y="4876800"/>
            <a:ext cx="1702520" cy="1990126"/>
          </a:xfrm>
          <a:prstGeom prst="rect">
            <a:avLst/>
          </a:prstGeom>
        </p:spPr>
      </p:pic>
      <p:pic>
        <p:nvPicPr>
          <p:cNvPr id="54" name="Picture 53" descr="f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48200" y="3505200"/>
            <a:ext cx="3581399" cy="1078903"/>
          </a:xfrm>
          <a:prstGeom prst="rect">
            <a:avLst/>
          </a:prstGeom>
        </p:spPr>
      </p:pic>
      <p:pic>
        <p:nvPicPr>
          <p:cNvPr id="55" name="Picture 54" descr="f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48200" y="2362200"/>
            <a:ext cx="3581399" cy="1078903"/>
          </a:xfrm>
          <a:prstGeom prst="rect">
            <a:avLst/>
          </a:prstGeom>
        </p:spPr>
      </p:pic>
      <p:pic>
        <p:nvPicPr>
          <p:cNvPr id="56" name="Picture 55" descr="f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48200" y="1219200"/>
            <a:ext cx="3581399" cy="1078903"/>
          </a:xfrm>
          <a:prstGeom prst="rect">
            <a:avLst/>
          </a:prstGeom>
        </p:spPr>
      </p:pic>
      <p:pic>
        <p:nvPicPr>
          <p:cNvPr id="57" name="Picture 56" descr="f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4401" y="3505200"/>
            <a:ext cx="3581399" cy="1078903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857250" y="1143000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4034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1885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53" grpId="0" animBg="1"/>
      <p:bldP spid="52" grpId="0" animBg="1"/>
      <p:bldP spid="5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Naomi/</a:t>
            </a:r>
          </a:p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Mara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Ruth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Boaz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err="1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Orpah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err="1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Mahlon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b="1" dirty="0" err="1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Chilion</a:t>
            </a:r>
            <a:r>
              <a:rPr lang="en-US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/</a:t>
            </a:r>
            <a:r>
              <a:rPr lang="en-US" b="1" dirty="0" err="1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Kilion</a:t>
            </a:r>
            <a:endParaRPr lang="th-TH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err="1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Elimech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6482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Perez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37576" y="4758037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19664" y="4761162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19300" y="4746822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31170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44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40" grpId="0" animBg="1"/>
      <p:bldP spid="40" grpId="1" animBg="1"/>
      <p:bldP spid="41" grpId="0" animBg="1"/>
      <p:bldP spid="42" grpId="0" animBg="1"/>
      <p:bldP spid="53" grpId="0" animBg="1"/>
      <p:bldP spid="52" grpId="0" animBg="1"/>
      <p:bldP spid="5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Jesus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David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Jesse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err="1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Obed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Joseph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07680" y="4754724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05008" y="4755231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28800" y="4767073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57250" y="1154842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1765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59789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53" grpId="0" animBg="1"/>
      <p:bldP spid="52" grpId="0" animBg="1"/>
      <p:bldP spid="5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Moab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Bethlehem/Judah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Farm/Field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Town Gate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07680" y="4867874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5600" y="4844930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68140" y="4867874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26187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2789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85550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53" grpId="0" animBg="1"/>
      <p:bldP spid="52" grpId="0" animBg="1"/>
      <p:bldP spid="5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Where you go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Where you live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Your People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Your God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Die/Buried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41002" y="4690211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88090" y="4675822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19300" y="4686028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50625" y="1156786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3813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05796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53" grpId="0" animBg="1"/>
      <p:bldP spid="52" grpId="0" animBg="1"/>
      <p:bldP spid="5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Bread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Barley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Vinegar/</a:t>
            </a:r>
          </a:p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Sour Wine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Corn/</a:t>
            </a:r>
          </a:p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Grain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Water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07680" y="4867874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5600" y="4844930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68140" y="4867874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8200" y="1136621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4837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65419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53" grpId="0" animBg="1"/>
      <p:bldP spid="52" grpId="0" animBg="1"/>
      <p:bldP spid="5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Virtuous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Obedient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Hard</a:t>
            </a:r>
          </a:p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Working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14400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Strong Will/</a:t>
            </a:r>
          </a:p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Stubborn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Caring /</a:t>
            </a:r>
          </a:p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Service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07680" y="4867874"/>
            <a:ext cx="1702520" cy="1990126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5600" y="4844930"/>
            <a:ext cx="3450977" cy="201307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68140" y="4867874"/>
            <a:ext cx="5181600" cy="2013070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sp>
        <p:nvSpPr>
          <p:cNvPr id="52" name="Rectangle 51"/>
          <p:cNvSpPr/>
          <p:nvPr/>
        </p:nvSpPr>
        <p:spPr>
          <a:xfrm>
            <a:off x="835152" y="1143000"/>
            <a:ext cx="7467600" cy="4648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8" name="Rectangle 57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5860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16910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53" grpId="0" animBg="1"/>
      <p:bldP spid="52" grpId="0" animBg="1"/>
      <p:bldP spid="5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6388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Rectangle 71"/>
          <p:cNvSpPr/>
          <p:nvPr/>
        </p:nvSpPr>
        <p:spPr>
          <a:xfrm>
            <a:off x="5715000" y="0"/>
            <a:ext cx="25908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1" name="Rectangle 70"/>
          <p:cNvSpPr/>
          <p:nvPr/>
        </p:nvSpPr>
        <p:spPr>
          <a:xfrm>
            <a:off x="838200" y="571500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0" name="Rectangle 69"/>
          <p:cNvSpPr/>
          <p:nvPr/>
        </p:nvSpPr>
        <p:spPr>
          <a:xfrm>
            <a:off x="838200" y="0"/>
            <a:ext cx="26670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Rectangle 68"/>
          <p:cNvSpPr/>
          <p:nvPr/>
        </p:nvSpPr>
        <p:spPr>
          <a:xfrm>
            <a:off x="830580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8" name="Rectangle 67"/>
          <p:cNvSpPr/>
          <p:nvPr/>
        </p:nvSpPr>
        <p:spPr>
          <a:xfrm>
            <a:off x="830580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Rectangle 66"/>
          <p:cNvSpPr/>
          <p:nvPr/>
        </p:nvSpPr>
        <p:spPr>
          <a:xfrm>
            <a:off x="0" y="4495800"/>
            <a:ext cx="838200" cy="12192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65"/>
          <p:cNvSpPr/>
          <p:nvPr/>
        </p:nvSpPr>
        <p:spPr>
          <a:xfrm>
            <a:off x="0" y="1143000"/>
            <a:ext cx="838200" cy="1295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5" name="Rectangle 64"/>
          <p:cNvSpPr/>
          <p:nvPr/>
        </p:nvSpPr>
        <p:spPr>
          <a:xfrm>
            <a:off x="830580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4" name="Rectangle 63"/>
          <p:cNvSpPr/>
          <p:nvPr/>
        </p:nvSpPr>
        <p:spPr>
          <a:xfrm>
            <a:off x="830580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3" name="Rectangle 62"/>
          <p:cNvSpPr/>
          <p:nvPr/>
        </p:nvSpPr>
        <p:spPr>
          <a:xfrm>
            <a:off x="0" y="571500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838200" cy="1143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Rectangle 45"/>
          <p:cNvSpPr/>
          <p:nvPr/>
        </p:nvSpPr>
        <p:spPr>
          <a:xfrm rot="16200000">
            <a:off x="1162050" y="2343150"/>
            <a:ext cx="6858000" cy="21717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46"/>
          <p:cNvSpPr/>
          <p:nvPr/>
        </p:nvSpPr>
        <p:spPr>
          <a:xfrm>
            <a:off x="3505200" y="0"/>
            <a:ext cx="2209800" cy="198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Rectangle 44"/>
          <p:cNvSpPr/>
          <p:nvPr/>
        </p:nvSpPr>
        <p:spPr>
          <a:xfrm>
            <a:off x="0" y="2438400"/>
            <a:ext cx="9144000" cy="20574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Rectangle 43"/>
          <p:cNvSpPr/>
          <p:nvPr/>
        </p:nvSpPr>
        <p:spPr>
          <a:xfrm>
            <a:off x="838200" y="1143000"/>
            <a:ext cx="7467600" cy="4648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Christians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3696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0496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0496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Pharisees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3696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20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20496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0496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Jews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63696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0496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20496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36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Sadducees</a:t>
            </a:r>
            <a:endParaRPr lang="th-TH" sz="36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69792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42104" y="1219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42104" y="1219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Gentiles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91400" y="1219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42104" y="2362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42104" y="2362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Greeks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91400" y="2362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10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642104" y="3505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2104" y="3505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Romans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391400" y="3505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44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5</a:t>
            </a:r>
            <a:endParaRPr lang="th-TH" sz="44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642104" y="4648200"/>
            <a:ext cx="3581400" cy="10668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642104" y="4648200"/>
            <a:ext cx="2743200" cy="1066800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64592"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WHITE</a:t>
            </a:r>
            <a:endParaRPr lang="th-TH" sz="4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391400" y="4648200"/>
            <a:ext cx="838200" cy="1066800"/>
          </a:xfrm>
          <a:prstGeom prst="rect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r>
              <a:rPr lang="en-US" sz="60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wiss911 UCm BT" pitchFamily="34" charset="0"/>
              </a:rPr>
              <a:t>3</a:t>
            </a:r>
            <a:endParaRPr lang="th-TH" sz="6000" b="1" dirty="0"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wiss911 UCm BT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72600" y="5334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" name="Rectangle 60"/>
          <p:cNvSpPr/>
          <p:nvPr/>
        </p:nvSpPr>
        <p:spPr>
          <a:xfrm>
            <a:off x="8763000" y="53340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1</a:t>
            </a:r>
            <a:endParaRPr lang="th-TH" b="1" dirty="0"/>
          </a:p>
        </p:txBody>
      </p:sp>
      <p:sp>
        <p:nvSpPr>
          <p:cNvPr id="75" name="Rectangle 74"/>
          <p:cNvSpPr/>
          <p:nvPr/>
        </p:nvSpPr>
        <p:spPr>
          <a:xfrm>
            <a:off x="8763000" y="58674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/>
              <a:t>2</a:t>
            </a:r>
            <a:endParaRPr lang="th-TH" b="1" dirty="0"/>
          </a:p>
        </p:txBody>
      </p:sp>
      <p:sp>
        <p:nvSpPr>
          <p:cNvPr id="77" name="Rectangle 76"/>
          <p:cNvSpPr/>
          <p:nvPr/>
        </p:nvSpPr>
        <p:spPr>
          <a:xfrm>
            <a:off x="8763000" y="6400800"/>
            <a:ext cx="381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b="1" dirty="0" smtClean="0"/>
              <a:t>3</a:t>
            </a:r>
            <a:endParaRPr lang="th-TH" b="1" dirty="0"/>
          </a:p>
        </p:txBody>
      </p:sp>
      <p:pic>
        <p:nvPicPr>
          <p:cNvPr id="58" name="Picture 57" descr="f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48200" y="4648200"/>
            <a:ext cx="3581399" cy="1078903"/>
          </a:xfrm>
          <a:prstGeom prst="rect">
            <a:avLst/>
          </a:prstGeom>
        </p:spPr>
      </p:pic>
      <p:pic>
        <p:nvPicPr>
          <p:cNvPr id="76" name="Picture 75" descr="x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32298" y="4632265"/>
            <a:ext cx="5181600" cy="2013070"/>
          </a:xfrm>
          <a:prstGeom prst="rect">
            <a:avLst/>
          </a:prstGeom>
        </p:spPr>
      </p:pic>
      <p:pic>
        <p:nvPicPr>
          <p:cNvPr id="74" name="Picture 73" descr="x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81564" y="4655840"/>
            <a:ext cx="3450977" cy="2013070"/>
          </a:xfrm>
          <a:prstGeom prst="rect">
            <a:avLst/>
          </a:prstGeom>
        </p:spPr>
      </p:pic>
      <p:pic>
        <p:nvPicPr>
          <p:cNvPr id="60" name="Picture 59" descr="11.bmp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21956" y="4732040"/>
            <a:ext cx="1702520" cy="1990126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838200" y="1154788"/>
            <a:ext cx="7467600" cy="4648200"/>
          </a:xfrm>
          <a:prstGeom prst="rec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59" name="Rectangle 58">
            <a:hlinkClick r:id="" action="ppaction://hlinkshowjump?jump=lastslide"/>
          </p:cNvPr>
          <p:cNvSpPr/>
          <p:nvPr/>
        </p:nvSpPr>
        <p:spPr>
          <a:xfrm>
            <a:off x="7772400" y="6400800"/>
            <a:ext cx="457200" cy="381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3200" b="1" dirty="0" smtClean="0"/>
              <a:t>S</a:t>
            </a:r>
            <a:endParaRPr lang="th-TH" sz="32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8452" name="TextBox1" r:id="rId2" imgW="1981080" imgH="838080"/>
        </mc:Choice>
        <mc:Fallback>
          <p:control name="TextBox1" r:id="rId2" imgW="1981080" imgH="838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57600" y="152400"/>
                  <a:ext cx="1981200" cy="83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9" presetClass="exit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2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ing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ffstri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2" grpId="0" animBg="1"/>
      <p:bldP spid="24" grpId="0" animBg="1"/>
      <p:bldP spid="24" grpId="1" animBg="1"/>
      <p:bldP spid="25" grpId="0" animBg="1"/>
      <p:bldP spid="26" grpId="0" animBg="1"/>
      <p:bldP spid="28" grpId="0" animBg="1"/>
      <p:bldP spid="28" grpId="1" animBg="1"/>
      <p:bldP spid="29" grpId="0" animBg="1"/>
      <p:bldP spid="30" grpId="0" animBg="1"/>
      <p:bldP spid="32" grpId="0" animBg="1"/>
      <p:bldP spid="32" grpId="1" animBg="1"/>
      <p:bldP spid="33" grpId="0" animBg="1"/>
      <p:bldP spid="34" grpId="0" animBg="1"/>
      <p:bldP spid="36" grpId="0" animBg="1"/>
      <p:bldP spid="36" grpId="1" animBg="1"/>
      <p:bldP spid="37" grpId="0" animBg="1"/>
      <p:bldP spid="38" grpId="0" animBg="1"/>
      <p:bldP spid="40" grpId="0" animBg="1"/>
      <p:bldP spid="40" grpId="1" animBg="1"/>
      <p:bldP spid="41" grpId="0" animBg="1"/>
      <p:bldP spid="42" grpId="0" animBg="1"/>
      <p:bldP spid="53" grpId="0" animBg="1"/>
      <p:bldP spid="52" grpId="0" animBg="1"/>
      <p:bldP spid="52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5327</TotalTime>
  <Words>675</Words>
  <Application>Microsoft Office PowerPoint</Application>
  <PresentationFormat>On-screen Show (4:3)</PresentationFormat>
  <Paragraphs>457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Celeron</dc:creator>
  <cp:lastModifiedBy>kwakugyau</cp:lastModifiedBy>
  <cp:revision>77</cp:revision>
  <dcterms:created xsi:type="dcterms:W3CDTF">2010-04-21T09:03:57Z</dcterms:created>
  <dcterms:modified xsi:type="dcterms:W3CDTF">2013-06-12T23:02:05Z</dcterms:modified>
</cp:coreProperties>
</file>