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activeX/activeX2.xml" ContentType="application/vnd.ms-office.activeX+xml"/>
  <Override PartName="/ppt/notesSlides/notesSlide2.xml" ContentType="application/vnd.openxmlformats-officedocument.presentationml.notesSlide+xml"/>
  <Override PartName="/ppt/activeX/activeX3.xml" ContentType="application/vnd.ms-office.activeX+xml"/>
  <Override PartName="/ppt/notesSlides/notesSlide3.xml" ContentType="application/vnd.openxmlformats-officedocument.presentationml.notesSlide+xml"/>
  <Override PartName="/ppt/activeX/activeX4.xml" ContentType="application/vnd.ms-office.activeX+xml"/>
  <Override PartName="/ppt/notesSlides/notesSlide4.xml" ContentType="application/vnd.openxmlformats-officedocument.presentationml.notesSlide+xml"/>
  <Override PartName="/ppt/activeX/activeX5.xml" ContentType="application/vnd.ms-office.activeX+xml"/>
  <Override PartName="/ppt/notesSlides/notesSlide5.xml" ContentType="application/vnd.openxmlformats-officedocument.presentationml.notesSlide+xml"/>
  <Override PartName="/ppt/activeX/activeX6.xml" ContentType="application/vnd.ms-office.activeX+xml"/>
  <Override PartName="/ppt/notesSlides/notesSlide6.xml" ContentType="application/vnd.openxmlformats-officedocument.presentationml.notesSlide+xml"/>
  <Override PartName="/ppt/activeX/activeX7.xml" ContentType="application/vnd.ms-office.activeX+xml"/>
  <Override PartName="/ppt/notesSlides/notesSlide7.xml" ContentType="application/vnd.openxmlformats-officedocument.presentationml.notesSlide+xml"/>
  <Override PartName="/ppt/activeX/activeX8.xml" ContentType="application/vnd.ms-office.activeX+xml"/>
  <Override PartName="/ppt/notesSlides/notesSlide8.xml" ContentType="application/vnd.openxmlformats-officedocument.presentationml.notesSlide+xml"/>
  <Override PartName="/ppt/activeX/activeX9.xml" ContentType="application/vnd.ms-office.activeX+xml"/>
  <Override PartName="/ppt/notesSlides/notesSlide9.xml" ContentType="application/vnd.openxmlformats-officedocument.presentationml.notesSlide+xml"/>
  <Override PartName="/ppt/activeX/activeX10.xml" ContentType="application/vnd.ms-office.activeX+xml"/>
  <Override PartName="/ppt/notesSlides/notesSlide10.xml" ContentType="application/vnd.openxmlformats-officedocument.presentationml.notesSlide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activeX/activeX21.xml" ContentType="application/vnd.ms-office.activeX+xml"/>
  <Override PartName="/ppt/activeX/activeX22.xml" ContentType="application/vnd.ms-office.activeX+xml"/>
  <Override PartName="/ppt/activeX/activeX23.xml" ContentType="application/vnd.ms-office.activeX+xml"/>
  <Override PartName="/ppt/activeX/activeX24.xml" ContentType="application/vnd.ms-office.activeX+xml"/>
  <Override PartName="/ppt/activeX/activeX25.xml" ContentType="application/vnd.ms-office.activeX+xml"/>
  <Override PartName="/ppt/activeX/activeX26.xml" ContentType="application/vnd.ms-office.activeX+xml"/>
  <Override PartName="/ppt/activeX/activeX27.xml" ContentType="application/vnd.ms-office.activeX+xml"/>
  <Override PartName="/ppt/activeX/activeX28.xml" ContentType="application/vnd.ms-office.activeX+xml"/>
  <Override PartName="/ppt/activeX/activeX29.xml" ContentType="application/vnd.ms-office.activeX+xml"/>
  <Override PartName="/ppt/activeX/activeX30.xml" ContentType="application/vnd.ms-office.activeX+xml"/>
  <Override PartName="/ppt/activeX/activeX31.xml" ContentType="application/vnd.ms-office.activeX+xml"/>
  <Override PartName="/ppt/activeX/activeX32.xml" ContentType="application/vnd.ms-office.activeX+xml"/>
  <Override PartName="/ppt/activeX/activeX33.xml" ContentType="application/vnd.ms-office.activeX+xml"/>
  <Override PartName="/ppt/activeX/activeX34.xml" ContentType="application/vnd.ms-office.activeX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ctiveX/activeX35.xml" ContentType="application/vnd.ms-office.activeX+xml"/>
  <Override PartName="/ppt/activeX/activeX36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2" r:id="rId4"/>
    <p:sldId id="269" r:id="rId5"/>
    <p:sldId id="270" r:id="rId6"/>
    <p:sldId id="263" r:id="rId7"/>
    <p:sldId id="271" r:id="rId8"/>
    <p:sldId id="272" r:id="rId9"/>
    <p:sldId id="273" r:id="rId10"/>
    <p:sldId id="27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1" autoAdjust="0"/>
  </p:normalViewPr>
  <p:slideViewPr>
    <p:cSldViewPr>
      <p:cViewPr varScale="1">
        <p:scale>
          <a:sx n="72" d="100"/>
          <a:sy n="72" d="100"/>
        </p:scale>
        <p:origin x="56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21.xml.rels><?xml version="1.0" encoding="UTF-8" standalone="yes"?>
<Relationships xmlns="http://schemas.openxmlformats.org/package/2006/relationships"><Relationship Id="rId1" Type="http://schemas.microsoft.com/office/2006/relationships/activeXControlBinary" Target="activeX21.bin"/></Relationships>
</file>

<file path=ppt/activeX/_rels/activeX22.xml.rels><?xml version="1.0" encoding="UTF-8" standalone="yes"?>
<Relationships xmlns="http://schemas.openxmlformats.org/package/2006/relationships"><Relationship Id="rId1" Type="http://schemas.microsoft.com/office/2006/relationships/activeXControlBinary" Target="activeX22.bin"/></Relationships>
</file>

<file path=ppt/activeX/_rels/activeX23.xml.rels><?xml version="1.0" encoding="UTF-8" standalone="yes"?>
<Relationships xmlns="http://schemas.openxmlformats.org/package/2006/relationships"><Relationship Id="rId1" Type="http://schemas.microsoft.com/office/2006/relationships/activeXControlBinary" Target="activeX23.bin"/></Relationships>
</file>

<file path=ppt/activeX/_rels/activeX24.xml.rels><?xml version="1.0" encoding="UTF-8" standalone="yes"?>
<Relationships xmlns="http://schemas.openxmlformats.org/package/2006/relationships"><Relationship Id="rId1" Type="http://schemas.microsoft.com/office/2006/relationships/activeXControlBinary" Target="activeX24.bin"/></Relationships>
</file>

<file path=ppt/activeX/_rels/activeX25.xml.rels><?xml version="1.0" encoding="UTF-8" standalone="yes"?>
<Relationships xmlns="http://schemas.openxmlformats.org/package/2006/relationships"><Relationship Id="rId1" Type="http://schemas.microsoft.com/office/2006/relationships/activeXControlBinary" Target="activeX25.bin"/></Relationships>
</file>

<file path=ppt/activeX/_rels/activeX26.xml.rels><?xml version="1.0" encoding="UTF-8" standalone="yes"?>
<Relationships xmlns="http://schemas.openxmlformats.org/package/2006/relationships"><Relationship Id="rId1" Type="http://schemas.microsoft.com/office/2006/relationships/activeXControlBinary" Target="activeX26.bin"/></Relationships>
</file>

<file path=ppt/activeX/_rels/activeX27.xml.rels><?xml version="1.0" encoding="UTF-8" standalone="yes"?>
<Relationships xmlns="http://schemas.openxmlformats.org/package/2006/relationships"><Relationship Id="rId1" Type="http://schemas.microsoft.com/office/2006/relationships/activeXControlBinary" Target="activeX27.bin"/></Relationships>
</file>

<file path=ppt/activeX/_rels/activeX28.xml.rels><?xml version="1.0" encoding="UTF-8" standalone="yes"?>
<Relationships xmlns="http://schemas.openxmlformats.org/package/2006/relationships"><Relationship Id="rId1" Type="http://schemas.microsoft.com/office/2006/relationships/activeXControlBinary" Target="activeX28.bin"/></Relationships>
</file>

<file path=ppt/activeX/_rels/activeX29.xml.rels><?xml version="1.0" encoding="UTF-8" standalone="yes"?>
<Relationships xmlns="http://schemas.openxmlformats.org/package/2006/relationships"><Relationship Id="rId1" Type="http://schemas.microsoft.com/office/2006/relationships/activeXControlBinary" Target="activeX29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30.xml.rels><?xml version="1.0" encoding="UTF-8" standalone="yes"?>
<Relationships xmlns="http://schemas.openxmlformats.org/package/2006/relationships"><Relationship Id="rId1" Type="http://schemas.microsoft.com/office/2006/relationships/activeXControlBinary" Target="activeX30.bin"/></Relationships>
</file>

<file path=ppt/activeX/_rels/activeX31.xml.rels><?xml version="1.0" encoding="UTF-8" standalone="yes"?>
<Relationships xmlns="http://schemas.openxmlformats.org/package/2006/relationships"><Relationship Id="rId1" Type="http://schemas.microsoft.com/office/2006/relationships/activeXControlBinary" Target="activeX31.bin"/></Relationships>
</file>

<file path=ppt/activeX/_rels/activeX32.xml.rels><?xml version="1.0" encoding="UTF-8" standalone="yes"?>
<Relationships xmlns="http://schemas.openxmlformats.org/package/2006/relationships"><Relationship Id="rId1" Type="http://schemas.microsoft.com/office/2006/relationships/activeXControlBinary" Target="activeX32.bin"/></Relationships>
</file>

<file path=ppt/activeX/_rels/activeX33.xml.rels><?xml version="1.0" encoding="UTF-8" standalone="yes"?>
<Relationships xmlns="http://schemas.openxmlformats.org/package/2006/relationships"><Relationship Id="rId1" Type="http://schemas.microsoft.com/office/2006/relationships/activeXControlBinary" Target="activeX33.bin"/></Relationships>
</file>

<file path=ppt/activeX/_rels/activeX34.xml.rels><?xml version="1.0" encoding="UTF-8" standalone="yes"?>
<Relationships xmlns="http://schemas.openxmlformats.org/package/2006/relationships"><Relationship Id="rId1" Type="http://schemas.microsoft.com/office/2006/relationships/activeXControlBinary" Target="activeX34.bin"/></Relationships>
</file>

<file path=ppt/activeX/_rels/activeX35.xml.rels><?xml version="1.0" encoding="UTF-8" standalone="yes"?>
<Relationships xmlns="http://schemas.openxmlformats.org/package/2006/relationships"><Relationship Id="rId1" Type="http://schemas.microsoft.com/office/2006/relationships/activeXControlBinary" Target="activeX35.bin"/></Relationships>
</file>

<file path=ppt/activeX/_rels/activeX36.xml.rels><?xml version="1.0" encoding="UTF-8" standalone="yes"?>
<Relationships xmlns="http://schemas.openxmlformats.org/package/2006/relationships"><Relationship Id="rId1" Type="http://schemas.microsoft.com/office/2006/relationships/activeXControlBinary" Target="activeX36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06612-BCE9-4B0B-BC43-822DDE289CC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8A51C-AC78-41DC-8412-B8D9BFE82BC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412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One Name from the Book of Galatians</a:t>
            </a:r>
            <a:r>
              <a:rPr lang="en-US" baseline="0" dirty="0" smtClean="0"/>
              <a:t> or Ephesians?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0842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armor of God, name one armor and what is stands for? 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08487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602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30230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</a:t>
            </a:r>
            <a:r>
              <a:rPr lang="en-US" baseline="0" dirty="0" smtClean="0"/>
              <a:t> city or place in Galatians or Ephesians?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0581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one group of people in Galatians or Ephesians?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11592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 act of the Flesh?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32560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one act or fruit of the spirit: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6001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Complete the sentence: Do not be deceived: God cannot be mocked. A man reaps what he sows. </a:t>
            </a:r>
            <a:r>
              <a:rPr lang="en-US" sz="1800" b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 Whoever sows to please their flesh, from the flesh will reap _____ (destruction/death) Whoever sows to please the Spirit, from the Spirit will reap ________ (eternal life)</a:t>
            </a:r>
            <a:endParaRPr lang="en-US" sz="1800" b="1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8984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one thing Paul pray for, for the people of Ephesus: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852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According to Ephesians (5), name one thing as Christians, we should not have in us: 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786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Ephesians 6, Paul talk about what we fight against, name one thing that we fight against?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425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5751-405F-478B-BA3D-7939B5F27D76}" type="datetimeFigureOut">
              <a:rPr lang="th-TH" smtClean="0"/>
              <a:pPr/>
              <a:t>22/07/56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0.xml"/><Relationship Id="rId1" Type="http://schemas.openxmlformats.org/officeDocument/2006/relationships/vmlDrawing" Target="../drawings/vmlDrawing10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7.xml"/><Relationship Id="rId13" Type="http://schemas.openxmlformats.org/officeDocument/2006/relationships/control" Target="../activeX/activeX22.xml"/><Relationship Id="rId18" Type="http://schemas.openxmlformats.org/officeDocument/2006/relationships/control" Target="../activeX/activeX27.xml"/><Relationship Id="rId26" Type="http://schemas.openxmlformats.org/officeDocument/2006/relationships/slideLayout" Target="../slideLayouts/slideLayout7.xml"/><Relationship Id="rId3" Type="http://schemas.openxmlformats.org/officeDocument/2006/relationships/control" Target="../activeX/activeX12.xml"/><Relationship Id="rId21" Type="http://schemas.openxmlformats.org/officeDocument/2006/relationships/control" Target="../activeX/activeX30.xml"/><Relationship Id="rId7" Type="http://schemas.openxmlformats.org/officeDocument/2006/relationships/control" Target="../activeX/activeX16.xml"/><Relationship Id="rId12" Type="http://schemas.openxmlformats.org/officeDocument/2006/relationships/control" Target="../activeX/activeX21.xml"/><Relationship Id="rId17" Type="http://schemas.openxmlformats.org/officeDocument/2006/relationships/control" Target="../activeX/activeX26.xml"/><Relationship Id="rId25" Type="http://schemas.openxmlformats.org/officeDocument/2006/relationships/control" Target="../activeX/activeX34.xml"/><Relationship Id="rId33" Type="http://schemas.openxmlformats.org/officeDocument/2006/relationships/image" Target="../media/image14.wmf"/><Relationship Id="rId2" Type="http://schemas.openxmlformats.org/officeDocument/2006/relationships/control" Target="../activeX/activeX11.xml"/><Relationship Id="rId16" Type="http://schemas.openxmlformats.org/officeDocument/2006/relationships/control" Target="../activeX/activeX25.xml"/><Relationship Id="rId20" Type="http://schemas.openxmlformats.org/officeDocument/2006/relationships/control" Target="../activeX/activeX29.xml"/><Relationship Id="rId29" Type="http://schemas.openxmlformats.org/officeDocument/2006/relationships/image" Target="../media/image10.wmf"/><Relationship Id="rId1" Type="http://schemas.openxmlformats.org/officeDocument/2006/relationships/vmlDrawing" Target="../drawings/vmlDrawing11.vml"/><Relationship Id="rId6" Type="http://schemas.openxmlformats.org/officeDocument/2006/relationships/control" Target="../activeX/activeX15.xml"/><Relationship Id="rId11" Type="http://schemas.openxmlformats.org/officeDocument/2006/relationships/control" Target="../activeX/activeX20.xml"/><Relationship Id="rId24" Type="http://schemas.openxmlformats.org/officeDocument/2006/relationships/control" Target="../activeX/activeX33.xml"/><Relationship Id="rId32" Type="http://schemas.openxmlformats.org/officeDocument/2006/relationships/image" Target="../media/image13.wmf"/><Relationship Id="rId5" Type="http://schemas.openxmlformats.org/officeDocument/2006/relationships/control" Target="../activeX/activeX14.xml"/><Relationship Id="rId15" Type="http://schemas.openxmlformats.org/officeDocument/2006/relationships/control" Target="../activeX/activeX24.xml"/><Relationship Id="rId23" Type="http://schemas.openxmlformats.org/officeDocument/2006/relationships/control" Target="../activeX/activeX32.xml"/><Relationship Id="rId28" Type="http://schemas.openxmlformats.org/officeDocument/2006/relationships/audio" Target="../media/audio4.wav"/><Relationship Id="rId10" Type="http://schemas.openxmlformats.org/officeDocument/2006/relationships/control" Target="../activeX/activeX19.xml"/><Relationship Id="rId19" Type="http://schemas.openxmlformats.org/officeDocument/2006/relationships/control" Target="../activeX/activeX28.xml"/><Relationship Id="rId31" Type="http://schemas.openxmlformats.org/officeDocument/2006/relationships/image" Target="../media/image12.wmf"/><Relationship Id="rId4" Type="http://schemas.openxmlformats.org/officeDocument/2006/relationships/control" Target="../activeX/activeX13.xml"/><Relationship Id="rId9" Type="http://schemas.openxmlformats.org/officeDocument/2006/relationships/control" Target="../activeX/activeX18.xml"/><Relationship Id="rId14" Type="http://schemas.openxmlformats.org/officeDocument/2006/relationships/control" Target="../activeX/activeX23.xml"/><Relationship Id="rId22" Type="http://schemas.openxmlformats.org/officeDocument/2006/relationships/control" Target="../activeX/activeX31.xml"/><Relationship Id="rId27" Type="http://schemas.openxmlformats.org/officeDocument/2006/relationships/notesSlide" Target="../notesSlides/notesSlide11.xml"/><Relationship Id="rId30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control" Target="../activeX/activeX36.xml"/><Relationship Id="rId7" Type="http://schemas.openxmlformats.org/officeDocument/2006/relationships/image" Target="../media/image15.wmf"/><Relationship Id="rId2" Type="http://schemas.openxmlformats.org/officeDocument/2006/relationships/control" Target="../activeX/activeX35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5" Type="http://schemas.openxmlformats.org/officeDocument/2006/relationships/image" Target="../media/image1.wmf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3.png"/><Relationship Id="rId1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4.png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5" Type="http://schemas.openxmlformats.org/officeDocument/2006/relationships/image" Target="../media/image1.wmf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.png"/><Relationship Id="rId1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9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3.png"/><Relationship Id="rId1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Jesus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James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Cephas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Barnabas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Titus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John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Abraham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Paul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4333" y="4567537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40415" y="4567537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17192" y="4578230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2103" y="1154472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43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Belt - Truth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Breastplate - righteousness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Feet fitted – readiness from the gospel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Shield - faith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Helmet - Salvation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Sword – word of God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8954" y="46011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4109" y="4586513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81200" y="4586513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34717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6872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9097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53" grpId="0" animBg="1"/>
      <p:bldP spid="52" grpId="0" animBg="1"/>
      <p:bldP spid="5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rgbClr val="7030A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rgbClr val="7030A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2" name="Oval 13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086600" y="6324600"/>
            <a:ext cx="609600" cy="533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</a:t>
            </a:r>
            <a:endParaRPr lang="th-TH" dirty="0"/>
          </a:p>
        </p:txBody>
      </p:sp>
      <p:sp>
        <p:nvSpPr>
          <p:cNvPr id="134" name="Oval 13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7696200" y="6324600"/>
            <a:ext cx="609600" cy="533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25</a:t>
            </a:r>
            <a:endParaRPr lang="th-TH" dirty="0"/>
          </a:p>
        </p:txBody>
      </p:sp>
      <p:sp>
        <p:nvSpPr>
          <p:cNvPr id="158" name="Oval 15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9" name="Oval 15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1" name="Oval 17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8" name="Oval 17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9" name="Oval 17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4968" name="TextBox4" r:id="rId2" imgW="2743200" imgH="609480"/>
        </mc:Choice>
        <mc:Fallback>
          <p:control name="TextBox4" r:id="rId2" imgW="2743200" imgH="609480">
            <p:pic>
              <p:nvPicPr>
                <p:cNvPr id="2" name="TextBox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914400" y="12192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69" name="TextBox3" r:id="rId3" imgW="609480" imgH="609480"/>
        </mc:Choice>
        <mc:Fallback>
          <p:control name="TextBox3" r:id="rId3" imgW="609480" imgH="609480">
            <p:pic>
              <p:nvPicPr>
                <p:cNvPr id="3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3733800" y="12192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0" name="TextBox2" r:id="rId4" imgW="2743200" imgH="609480"/>
        </mc:Choice>
        <mc:Fallback>
          <p:control name="TextBox2" r:id="rId4" imgW="2743200" imgH="609480">
            <p:pic>
              <p:nvPicPr>
                <p:cNvPr id="4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4724400" y="12192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1" name="TextBox5" r:id="rId5" imgW="609480" imgH="609480"/>
        </mc:Choice>
        <mc:Fallback>
          <p:control name="TextBox5" r:id="rId5" imgW="609480" imgH="609480">
            <p:pic>
              <p:nvPicPr>
                <p:cNvPr id="5" name="TextBox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7543800" y="12192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2" name="TextBox6" r:id="rId6" imgW="2743200" imgH="609480"/>
        </mc:Choice>
        <mc:Fallback>
          <p:control name="TextBox6" r:id="rId6" imgW="2743200" imgH="609480">
            <p:pic>
              <p:nvPicPr>
                <p:cNvPr id="6" name="TextBox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914400" y="19050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3" name="TextBox7" r:id="rId7" imgW="2743200" imgH="609480"/>
        </mc:Choice>
        <mc:Fallback>
          <p:control name="TextBox7" r:id="rId7" imgW="2743200" imgH="609480">
            <p:pic>
              <p:nvPicPr>
                <p:cNvPr id="7" name="TextBox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914400" y="25908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4" name="TextBox8" r:id="rId8" imgW="2743200" imgH="609480"/>
        </mc:Choice>
        <mc:Fallback>
          <p:control name="TextBox8" r:id="rId8" imgW="2743200" imgH="609480">
            <p:pic>
              <p:nvPicPr>
                <p:cNvPr id="8" name="TextBox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914400" y="32766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5" name="TextBox9" r:id="rId9" imgW="2743200" imgH="609480"/>
        </mc:Choice>
        <mc:Fallback>
          <p:control name="TextBox9" r:id="rId9" imgW="2743200" imgH="609480">
            <p:pic>
              <p:nvPicPr>
                <p:cNvPr id="9" name="TextBox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914400" y="39624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6" name="TextBox10" r:id="rId10" imgW="2743200" imgH="609480"/>
        </mc:Choice>
        <mc:Fallback>
          <p:control name="TextBox10" r:id="rId10" imgW="2743200" imgH="609480">
            <p:pic>
              <p:nvPicPr>
                <p:cNvPr id="10" name="TextBox1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4724400" y="19050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7" name="TextBox11" r:id="rId11" imgW="2743200" imgH="609480"/>
        </mc:Choice>
        <mc:Fallback>
          <p:control name="TextBox11" r:id="rId11" imgW="2743200" imgH="609480">
            <p:pic>
              <p:nvPicPr>
                <p:cNvPr id="11" name="TextBox1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4724400" y="25908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8" name="TextBox12" r:id="rId12" imgW="2743200" imgH="609480"/>
        </mc:Choice>
        <mc:Fallback>
          <p:control name="TextBox12" r:id="rId12" imgW="2743200" imgH="609480">
            <p:pic>
              <p:nvPicPr>
                <p:cNvPr id="12" name="TextBox1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4724400" y="32766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79" name="TextBox13" r:id="rId13" imgW="2743200" imgH="609480"/>
        </mc:Choice>
        <mc:Fallback>
          <p:control name="TextBox13" r:id="rId13" imgW="2743200" imgH="609480">
            <p:pic>
              <p:nvPicPr>
                <p:cNvPr id="13" name="TextBox1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4724400" y="3962400"/>
                  <a:ext cx="2743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0" name="TextBox22" r:id="rId14" imgW="2514600" imgH="609480"/>
        </mc:Choice>
        <mc:Fallback>
          <p:control name="TextBox22" r:id="rId14" imgW="2514600" imgH="609480">
            <p:pic>
              <p:nvPicPr>
                <p:cNvPr id="14" name="TextBox2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1"/>
                <a:srcRect/>
                <a:stretch>
                  <a:fillRect/>
                </a:stretch>
              </p:blipFill>
              <p:spPr bwMode="auto">
                <a:xfrm>
                  <a:off x="914400" y="4724400"/>
                  <a:ext cx="2514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1" name="TextBox14" r:id="rId15" imgW="609480" imgH="609480"/>
        </mc:Choice>
        <mc:Fallback>
          <p:control name="TextBox14" r:id="rId15" imgW="609480" imgH="609480">
            <p:pic>
              <p:nvPicPr>
                <p:cNvPr id="15" name="TextBox1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3733800" y="19050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2" name="TextBox15" r:id="rId16" imgW="609480" imgH="609480"/>
        </mc:Choice>
        <mc:Fallback>
          <p:control name="TextBox15" r:id="rId16" imgW="609480" imgH="609480">
            <p:pic>
              <p:nvPicPr>
                <p:cNvPr id="16" name="TextBox1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3733800" y="25908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3" name="TextBox16" r:id="rId17" imgW="609480" imgH="609480"/>
        </mc:Choice>
        <mc:Fallback>
          <p:control name="TextBox16" r:id="rId17" imgW="609480" imgH="609480">
            <p:pic>
              <p:nvPicPr>
                <p:cNvPr id="17" name="TextBox1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3733800" y="32766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4" name="TextBox17" r:id="rId18" imgW="609480" imgH="609480"/>
        </mc:Choice>
        <mc:Fallback>
          <p:control name="TextBox17" r:id="rId18" imgW="609480" imgH="609480">
            <p:pic>
              <p:nvPicPr>
                <p:cNvPr id="18" name="TextBox1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3733800" y="39624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5" name="TextBox18" r:id="rId19" imgW="609480" imgH="609480"/>
        </mc:Choice>
        <mc:Fallback>
          <p:control name="TextBox18" r:id="rId19" imgW="609480" imgH="609480">
            <p:pic>
              <p:nvPicPr>
                <p:cNvPr id="19" name="TextBox1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7543800" y="19050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6" name="TextBox19" r:id="rId20" imgW="609480" imgH="609480"/>
        </mc:Choice>
        <mc:Fallback>
          <p:control name="TextBox19" r:id="rId20" imgW="609480" imgH="609480">
            <p:pic>
              <p:nvPicPr>
                <p:cNvPr id="20" name="TextBox1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7543800" y="25908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7" name="TextBox20" r:id="rId21" imgW="609480" imgH="609480"/>
        </mc:Choice>
        <mc:Fallback>
          <p:control name="TextBox20" r:id="rId21" imgW="609480" imgH="609480">
            <p:pic>
              <p:nvPicPr>
                <p:cNvPr id="21" name="TextBox2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7543800" y="32766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8" name="TextBox21" r:id="rId22" imgW="609480" imgH="609480"/>
        </mc:Choice>
        <mc:Fallback>
          <p:control name="TextBox21" r:id="rId22" imgW="609480" imgH="609480">
            <p:pic>
              <p:nvPicPr>
                <p:cNvPr id="22" name="TextBox2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/>
                <a:srcRect/>
                <a:stretch>
                  <a:fillRect/>
                </a:stretch>
              </p:blipFill>
              <p:spPr bwMode="auto">
                <a:xfrm>
                  <a:off x="7543800" y="3962400"/>
                  <a:ext cx="609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89" name="TextBox23" r:id="rId23" imgW="838080" imgH="609480"/>
        </mc:Choice>
        <mc:Fallback>
          <p:control name="TextBox23" r:id="rId23" imgW="838080" imgH="609480">
            <p:pic>
              <p:nvPicPr>
                <p:cNvPr id="23" name="TextBox2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/>
                <a:srcRect/>
                <a:stretch>
                  <a:fillRect/>
                </a:stretch>
              </p:blipFill>
              <p:spPr bwMode="auto">
                <a:xfrm>
                  <a:off x="3505200" y="4724400"/>
                  <a:ext cx="838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0" name="TextBox24" r:id="rId24" imgW="2514600" imgH="609480"/>
        </mc:Choice>
        <mc:Fallback>
          <p:control name="TextBox24" r:id="rId24" imgW="2514600" imgH="609480">
            <p:pic>
              <p:nvPicPr>
                <p:cNvPr id="24" name="TextBox2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3"/>
                <a:srcRect/>
                <a:stretch>
                  <a:fillRect/>
                </a:stretch>
              </p:blipFill>
              <p:spPr bwMode="auto">
                <a:xfrm>
                  <a:off x="4724400" y="4724400"/>
                  <a:ext cx="25146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1" name="TextBox25" r:id="rId25" imgW="838080" imgH="609480"/>
        </mc:Choice>
        <mc:Fallback>
          <p:control name="TextBox25" r:id="rId25" imgW="838080" imgH="609480">
            <p:pic>
              <p:nvPicPr>
                <p:cNvPr id="25" name="TextBox2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/>
                <a:srcRect/>
                <a:stretch>
                  <a:fillRect/>
                </a:stretch>
              </p:blipFill>
              <p:spPr bwMode="auto">
                <a:xfrm>
                  <a:off x="7315200" y="4724400"/>
                  <a:ext cx="838200" cy="60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8" name="1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000"/>
                            </p:stCondLst>
                            <p:childTnLst>
                              <p:par>
                                <p:cTn id="1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8" name="1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65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6" fill="hold">
                      <p:stCondLst>
                        <p:cond delay="0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000"/>
                            </p:stCondLst>
                            <p:childTnLst>
                              <p:par>
                                <p:cTn id="27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000"/>
                            </p:stCondLst>
                            <p:childTnLst>
                              <p:par>
                                <p:cTn id="2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4000"/>
                            </p:stCondLst>
                            <p:childTnLst>
                              <p:par>
                                <p:cTn id="2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5000"/>
                            </p:stCondLst>
                            <p:childTnLst>
                              <p:par>
                                <p:cTn id="2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6000"/>
                            </p:stCondLst>
                            <p:childTnLst>
                              <p:par>
                                <p:cTn id="2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7000"/>
                            </p:stCondLst>
                            <p:childTnLst>
                              <p:par>
                                <p:cTn id="2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8000"/>
                            </p:stCondLst>
                            <p:childTnLst>
                              <p:par>
                                <p:cTn id="2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9000"/>
                            </p:stCondLst>
                            <p:childTnLst>
                              <p:par>
                                <p:cTn id="2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3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2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4000"/>
                            </p:stCondLst>
                            <p:childTnLst>
                              <p:par>
                                <p:cTn id="3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</p:childTnLst>
        </p:cTn>
      </p:par>
    </p:tnLst>
    <p:bldLst>
      <p:bldP spid="132" grpId="0" animBg="1"/>
      <p:bldP spid="132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62878"/>
            <a:ext cx="7467600" cy="4648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762000"/>
            <a:ext cx="4419600" cy="3505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57150">
            <a:solidFill>
              <a:schemeClr val="bg1"/>
            </a:solidFill>
          </a:ln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FAMILY</a:t>
            </a:r>
            <a:endParaRPr lang="th-TH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762000"/>
            <a:ext cx="4419600" cy="3505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76200">
            <a:solidFill>
              <a:schemeClr val="bg1"/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FAMILY</a:t>
            </a:r>
            <a:endParaRPr lang="th-TH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572000"/>
            <a:ext cx="4419600" cy="160020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4724400" y="4572000"/>
            <a:ext cx="4419600" cy="160020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Action Button: Beginning 9">
            <a:hlinkClick r:id="" action="ppaction://hlinkshowjump?jump=lastslideviewed" highlightClick="1"/>
          </p:cNvPr>
          <p:cNvSpPr/>
          <p:nvPr/>
        </p:nvSpPr>
        <p:spPr>
          <a:xfrm>
            <a:off x="7620000" y="6248400"/>
            <a:ext cx="1524000" cy="609600"/>
          </a:xfrm>
          <a:prstGeom prst="actionButtonBeginning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52" name="TextBox1" r:id="rId2" imgW="2590920" imgH="1143000"/>
        </mc:Choice>
        <mc:Fallback>
          <p:control name="TextBox1" r:id="rId2" imgW="2590920" imgH="114300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990600" y="4724400"/>
                  <a:ext cx="2590800" cy="11430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0753" name="TextBox2" r:id="rId3" imgW="2590920" imgH="1143000"/>
        </mc:Choice>
        <mc:Fallback>
          <p:control name="TextBox2" r:id="rId3" imgW="2590920" imgH="1143000">
            <p:pic>
              <p:nvPicPr>
                <p:cNvPr id="3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5562600" y="4724400"/>
                  <a:ext cx="2590800" cy="11430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Jerusalem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Arabia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Damascus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20496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Syria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Judea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Galatia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Ephesus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2104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WHITE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pic>
        <p:nvPicPr>
          <p:cNvPr id="58" name="Picture 57" descr="f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8200" y="4648200"/>
            <a:ext cx="3581399" cy="1078903"/>
          </a:xfrm>
          <a:prstGeom prst="rect">
            <a:avLst/>
          </a:prstGeom>
        </p:spPr>
      </p:pic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22241" y="4597218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82503" y="460869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78153" y="4620162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56499"/>
            <a:ext cx="7467600" cy="4648200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9" name="Rectangle 58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8450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Jews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36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Gentiles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Greeks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18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Slaves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81200" y="4876800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487680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54472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4" name="Rectangle 53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497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53" grpId="0" animBg="1"/>
      <p:bldP spid="52" grpId="0" animBg="1"/>
      <p:bldP spid="5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Sexual immorality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jealousy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Idolatry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Witchcraft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hatred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envy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orgies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Selfish ambition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9159" y="4599407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73623" y="4592453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09751" y="4556065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757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73963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Love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Joy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Peace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Patience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Kindness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Goodness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Faithfulness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Self Control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3653" y="4648830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5555" y="461633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7866" y="4632265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51155" y="1125805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2782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0729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Destruction/Death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Eternal life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1" name="Rectangle 50"/>
          <p:cNvSpPr/>
          <p:nvPr/>
        </p:nvSpPr>
        <p:spPr>
          <a:xfrm>
            <a:off x="914400" y="4648200"/>
            <a:ext cx="7315200" cy="1066800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0" rtlCol="0" anchor="ctr"/>
          <a:lstStyle/>
          <a:p>
            <a:pPr algn="ctr"/>
            <a:r>
              <a:rPr lang="en-US" sz="72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TRIPLE</a:t>
            </a:r>
            <a:endParaRPr lang="th-TH" sz="7200" dirty="0">
              <a:ln w="28575">
                <a:solidFill>
                  <a:schemeClr val="bg1">
                    <a:lumMod val="6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1200" y="4876800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95600" y="487680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29748"/>
            <a:ext cx="7467600" cy="4648200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6" name="Rectangle 55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1522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24" grpId="0" animBg="1"/>
      <p:bldP spid="24" grpId="1" animBg="1"/>
      <p:bldP spid="25" grpId="0" animBg="1"/>
      <p:bldP spid="26" grpId="0" animBg="1"/>
      <p:bldP spid="53" grpId="0" animBg="1"/>
      <p:bldP spid="52" grpId="0" animBg="1"/>
      <p:bldP spid="5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Spirit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Wisdom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Revelation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Hope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Power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Love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togetherness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3816" y="46392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46511" y="4627802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81200" y="4627802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199" y="1154472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3805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04971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53" grpId="0" animBg="1"/>
      <p:bldP spid="52" grpId="0" animBg="1"/>
      <p:bldP spid="5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Sexual Immorality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Greed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Obscenity/ rudeness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Foolish talk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Idolater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5590" y="4745143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6615" y="4681837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4022" y="4721445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57250" y="1142246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4827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6070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Rulers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Authorities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Powers of this dark world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Spiritual forces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5590" y="4745143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6615" y="4681837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4022" y="4721445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3562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5850" name="TextBox1" r:id="rId2" imgW="1981080" imgH="838080"/>
        </mc:Choice>
        <mc:Fallback>
          <p:control name="TextBox1" r:id="rId2" imgW="1981080" imgH="83808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77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53" grpId="0" animBg="1"/>
      <p:bldP spid="52" grpId="0" animBg="1"/>
      <p:bldP spid="52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485</Words>
  <Application>Microsoft Office PowerPoint</Application>
  <PresentationFormat>On-screen Show (4:3)</PresentationFormat>
  <Paragraphs>295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Angsana New</vt:lpstr>
      <vt:lpstr>Arial</vt:lpstr>
      <vt:lpstr>Arial Black</vt:lpstr>
      <vt:lpstr>Book Antiqua</vt:lpstr>
      <vt:lpstr>Calibri</vt:lpstr>
      <vt:lpstr>Cordia New</vt:lpstr>
      <vt:lpstr>Swiss911 UCm BT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Celeron</dc:creator>
  <cp:lastModifiedBy>ctiosei</cp:lastModifiedBy>
  <cp:revision>44</cp:revision>
  <dcterms:created xsi:type="dcterms:W3CDTF">2010-04-21T09:03:57Z</dcterms:created>
  <dcterms:modified xsi:type="dcterms:W3CDTF">2013-07-22T20:15:24Z</dcterms:modified>
</cp:coreProperties>
</file>